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85D0DE-C8D2-4610-AF1A-F5B7026C5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A1AEF8-1D9A-4CE4-9866-61A2502A8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3408D-05BC-4886-A145-8F77C264C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A25792-E53A-4872-B6D6-11FD35AD2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1006A7-D270-4989-A352-61D54EBAF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7949A8-EDAF-42B1-AEBB-E66AD74E1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E4A6F9-04F1-41AD-A449-6BE3429C3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7F9110-0804-4805-8972-4D3A5677F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D5D06B-9204-4AEA-BA21-1B6D59BC0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8F003-3485-4CB1-90DC-71EFD1F5B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245049-9A7C-4F09-BE5F-DB768C701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103101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房产个人年度工作总结</a:t>
            </a:r>
          </a:p>
        </p:txBody>
      </p:sp>
      <p:sp>
        <p:nvSpPr>
          <p:cNvPr id="5" name="New shape"/>
          <p:cNvSpPr/>
          <p:nvPr/>
        </p:nvSpPr>
        <p:spPr>
          <a:xfrm>
            <a:off x="635000" y="5588000"/>
            <a:ext cx="2159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000000"/>
                </a:solidFill>
              </a:rPr>
              <a:t>作者：owen_zhou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市场分析与趋势洞察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客户关系管理与服务优化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展望未来发展规划与目标设定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在本年度内，个人销售业绩达到预定目标，成功完成公司分配的销售任务。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销售业绩达成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市场拓展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积极与客户保持沟通，了解客户需求，提供个性化服务，确保客户满意度持续提高。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通过多渠道寻找潜在客户，扩大市场份额，为公司的业务发展奠定坚实基础。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本年度销售任务完成情况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成功开发多个新客户，实现销售收入的稳步增长。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933" r="59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新客户开发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与新客户建立长期稳定的合作关系，提供持续的服务与支持，赢得客户信任。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客户关系深化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深入挖掘新客户潜在需求，提供个性化解决方案，促进业务合作进一步深化。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客户需求挖掘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新客户开发与维护成果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积极参与团队建设与协作，为同事提供业务支持与帮助，共同推动团队整体业绩提升。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个人业绩突出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在团队中个人销售业绩名列前茅，为公司创造显著的经济效益。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培训与分享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主动分享个人销售经验与技巧，促进团队成员销售技能的提升。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542" r="13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781" b="781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个人业绩与团队贡献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重点项目推进情况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重点项目参与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参与公司多个重点项目的销售工作，推动项目顺利进行。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关键问题解决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在项目推进过程中遇到的关键问题，积极寻求解决方案并成功解决，确保项目的顺利推进。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项目成果显著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所参与的重点项目均取得显著成果，为公司带来可观的收益和市场份额提升。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市场分析与趋势洞察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供需关系变化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随着土地供应、房屋建设等环节的调整，市场供需关系发生一定变化，部分地区出现供需失衡现象。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价格波动与区域差异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受政策、经济等多重因素影响，房地产价格波动较大，不同区域市场表现出明显差异。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政策调控与市场反应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本年度房地产市场受到政策调控的显著影响，投资、购房需求受到一定抑制，市场反应整体平稳。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房地产市场现状及变化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竞争策略实施与效果评估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通过实施差异化策略，我们在部分区域市场取得了显著成效，提升了市场份额和客户满意度。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主要竞争对手概况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本年度行业内竞争对手实力不断增强，市场份额逐渐向头部企业集中。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差异化策略制定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针对竞争对手的特点，我们制定了以产品创新、服务升级为主要内容的差异化策略，提升品牌竞争力。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竞争对手分析与差异化策略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088" r="1508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随着消费者观念的转变和市场需求的变化，客户对房产的品质、服务等方面提出更高要求。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客户需求变化趋势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我们积极关注客户需求变化，通过提升产品品质、优化客户服务体系等措施，满足客户的多元化需求。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应对策略制定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经过一系列策略的实施，我们成功提升了客户满意度和品牌忠诚度，实现了销售业绩的稳定增长。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策略实施与效果评估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客户需求变化及应对策略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行业发展趋势分析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结合政策走向、经济形势等多方面因素，我们认为未来房地产市场将呈现出规范化、专业化、智能化等发展趋势。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市场机遇与挑战识别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在行业发展趋势中，我们识别出了智能家居、绿色建筑等领域的市场机遇，同时也意识到了政策风险、市场竞争加剧等挑战。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战略调整与布局规划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为把握市场机遇、应对挑战，我们积极调整发展战略，加大在智能家居、绿色建筑等领域的投入和布局规划。同时，加强与优质合作伙伴的协同合作，提升整体竞争力。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行业趋势预测与机遇把握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房地产市场趋势分析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通过深入研究市场动态和政策变化，提升了对市场趋势的敏锐度和预测能力。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房产交易流程掌握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熟悉并掌握了从选址、谈判、签约到过户等一整套房产交易流程，提高了交易效率。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法律法规知识增强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系统学习了房地产相关法律法规，为客户提供了更专业、合规的服务。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专业知识与技能提升情况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https://d.book118.com/918103101135006042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2024-09-22T06:14:52.481</cp:lastPrinted>
  <dcterms:created xsi:type="dcterms:W3CDTF">2024-09-21T22:14:52Z</dcterms:created>
  <dcterms:modified xsi:type="dcterms:W3CDTF">2024-09-21T22:14:54Z</dcterms:modified>
</cp:coreProperties>
</file>