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CD7E02-DBB1-4BC0-A82A-7374CD488A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FE9BE2-8EFE-44D1-8025-129A4CA6B9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EF1222A-52C3-4842-A58B-875B968447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29DBD7-F567-4D82-B9A9-8AE070AB19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8408B4-4A52-4CC5-851A-A897F72365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7FB49A-C84F-49E9-B37B-9D1B672F5D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32558F-9CAF-4A2F-BB72-A5C20CD87B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200405-0E36-4165-8027-F14F1465C2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816578-D93F-4ED7-B668-E01CE49C55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5FA461-601E-4CBF-BA13-FC3B8C6757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10668D-5269-41D7-8C82-60AD9F4D36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103121062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工业产品质量安全的市场准入与认证要求</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工业产品质量安全概述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市场准入制度与要求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认证制度与要求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企业如何应对市场准入与认证要求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政府监管与支持措施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工业产品质量安全关系到消费者利益及公共安全。</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市场准入与认证是保障工业产品质量安全的重要手段。</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随着全球化进程加速，各国对工业产品质量安全要求不断提高。</a:t>
              </a:r>
            </a:p>
          </p:txBody>
        </p:sp>
      </p:grpSp>
      <p:pic>
        <p:nvPicPr>
          <p:cNvPr id="14" name="Picture 14"/>
          <p:cNvPicPr>
            <a:picLocks noChangeAspect="1"/>
          </p:cNvPicPr>
          <p:nvPr/>
        </p:nvPicPr>
        <p:blipFill>
          <a:blip r:embed="rId2"/>
          <a:srcRect l="26001" r="26001"/>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3232" r="13232"/>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阐述工业产品质量安全市场准入与认证的重要性，分析国内外相关法规、标准及实践，提出完善我国工业产品质量安全市场准入与认证制度的建议。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涵盖工业产品生产、流通、消费等各环节，涉及企业、政府、消费者等多方主体。</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250" r="262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工业产品质量安全概述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工业产品定义</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工业产品是指在工业生产过程中，通过加工、制造、装配等环节所生产出的各种产品，包括机械设备、电子产品、化工产品、轻工产品等。</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电子产品类</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包括计算机、手机、电视、音响等。</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工业产品分类</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根据产品的性质、用途和生产工艺等特点，工业产品可分为以下几类</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化工产品类</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包括塑料、橡胶、油漆、涂料等。</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机械设备类</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包括机床、汽车、工程机械、农业机械等。</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轻工产品类</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包括食品、饮料、烟草、日用品等。</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工业产品定义及分类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075" b="1007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98" b="269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质量安全重要性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保障消费者权益</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质量安全的工业产品能够保障消费者的生命财产安全，维护消费者的合法权益。</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促进企业可持续发展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质量安全的工业产品能够提升企业的品牌形象和市场竞争力，进而促进企业的可持续发展。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维护社会和谐稳定</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质量安全的工业产品能够避免因产品质量问题引发的社会矛盾和纠纷，维护社会和谐稳定。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国内外质量安全形势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国内质量安全形势</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近年来，我国工业产品质量安全水平不断提升，但仍存在一些问题和挑战，如部分企业质量安全意识不强、监管体系不完善等。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国外质量安全形势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发达国家对工业产品质量安全的要求较高，建立了完善的法律法规和监管体系。同时，一些发展中国家也在逐步加强工业产品质量安全监管。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市场准入制度与要求</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市场准入制度是指国家或地区政府为保护本国市场和消费者利益，对进入市场的商品、服务以及投资等设置的一系列条件和标准。</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市场准入制度的核心是确保进入市场的商品和服务符合安全、卫生、环保等基本要求，防止低劣和不合格产品进入市场。</a:t>
            </a:r>
          </a:p>
        </p:txBody>
      </p:sp>
      <p:pic>
        <p:nvPicPr>
          <p:cNvPr id="6" name="Picture 6"/>
          <p:cNvPicPr>
            <a:picLocks noChangeAspect="1"/>
          </p:cNvPicPr>
          <p:nvPr/>
        </p:nvPicPr>
        <p:blipFill>
          <a:blip r:embed="rId2"/>
          <a:srcRect t="7900" b="7900"/>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8005" b="8005"/>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市场准入制度通常包括法规、标准、认证和检验等多个环节，涉及政府、企业和消费者等多个主体。</a:t>
            </a:r>
          </a:p>
        </p:txBody>
      </p:sp>
      <p:pic>
        <p:nvPicPr>
          <p:cNvPr id="10" name="Picture 10"/>
          <p:cNvPicPr>
            <a:picLocks noChangeAspect="1"/>
          </p:cNvPicPr>
          <p:nvPr/>
        </p:nvPicPr>
        <p:blipFill>
          <a:blip r:embed="rId4"/>
          <a:srcRect t="7742" b="774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市场准入制度概述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我国的市场准入制度主要由《产品质量法》、《标准化法》等法律法规构成，对工业产品的质量安全进行严格监管。国内工业产品必须符合国家强制性标准（GB）和推荐性标准（GB/T），通过相应的认证和检验才能进入市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国内市场准入制度</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际市场准入制度因国家和地区而异，但普遍采用国际标准（如ISO、IEC等）和国际认证（如CE、UL等）。此外，一些国家和地区还设立技术性贸易壁垒（TBT）和卫生与植物卫生措施（SPS）等，对进口工业产品设置额外的市场准入条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国际市场准入制度</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国内外市场准入制度比较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312" r="2631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条件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工业产品要进入市场，必须符合国家或地区的相关法规和标准要求，包括质量安全、环保、节能等方面的指标。此外，还需要提供完整的产品信息和合格证明文件。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流程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工业产品市场准入的流程一般包括以下几个步骤：申请受理、资料审查、现场核查（必要时）、产品检验、认证决定和证后监督。具体流程可能因产品或地区的不同而有所差异。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工业产品市场准入条件与流程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04</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认证制度与要求</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认证制度的目的</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确保工业产品的质量安全，保护消费者利益，促进国际贸易。</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认证制度的构成</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包括法律法规、认证机构、认证标准、认证程序等要素。</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认证制度的作用</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通过认证标志的使用，向消费者传递产品质量安全信息，提高消费者对产品的信任度。</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认证制度概述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国外认证制度</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以自愿性认证为主，如UL认证、CE认证等，辅以国家强制性认证，如欧盟的RoHS指令、美国的FDA认证等。</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国内外认证制度差异</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在认证标准、认证程序、认证机构等方面存在差异，但都在不断向国际接轨。</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国内认证制度</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以国家强制性认证为主，如CCC认证、生产许可证等，辅以自愿性认证，如CQC认证、绿色产品认证等。</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国内外认证制度比较</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https://d.book118.com/918103121062006033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2024-09-11T11:31:41.939</cp:lastPrinted>
  <dcterms:created xsi:type="dcterms:W3CDTF">2024-09-11T03:31:41Z</dcterms:created>
  <dcterms:modified xsi:type="dcterms:W3CDTF">2024-09-11T03:31:44Z</dcterms:modified>
</cp:coreProperties>
</file>