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539C-8668-4B42-A381-DD5BA377F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A906C-AC9F-4441-A67E-B473A388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F793C-E2F3-4199-B771-324F2D9D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134B6-7397-4865-9B1A-7127199C1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E0CB3-1791-488C-B40A-9E498AA97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EE99C-D9E9-4D2A-9789-C645FF03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BCEF58-5E0B-4E6F-A6C3-1B7BE567D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50203-1E12-4116-8BDD-916DD682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B6977-39B4-46BF-B202-53B887BC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4823D-983A-44A1-B4DA-540EB3B70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378C8-DF81-4D5D-B140-2B9EAB70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4076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zh-CN" alt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一例新生儿肺炎的整体护理查房</a:t>
            </a: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 err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母孕期健康，足月顺产，出生时无窒息，Apgar评分9分。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患儿出生后10天出现腹泻，每天5-6次，为黄色稀便，无黏液脓血。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患儿张某，男，出生28天，体重3.5千克。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患儿出生后3天出现黄疸，7天消退。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患儿出生后15天出现发热，体温波动在37.5-38.0℃。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医生给予血常规、大便常规检查。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患儿就诊时精神稍萎靡，反应可，皮肤稍干燥，口唇微干，眼窝轻度凹陷。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患儿近2天发热、腹泻加重，每天腹泻7-8次，为黄色稀便，有时带黏液。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患儿10天前在当地医院就诊，诊断为“新生儿肠炎”，给予头孢克肟颗粒口服3天，腹泻无缓解，发热持续。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患儿5天前因黄疸再次就诊，诊断为“母乳性黄疸”，停母乳3天后黄疸减轻。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病史及治疗经过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排泄状况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皮肤状况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身体状况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47" r="1664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包括体温、脉搏、呼吸、血压等指标的测量与记录。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评估患者的食欲、饮食偏好、饮食习惯等，以及饮食对疾病的影响。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评估患者的排便、排尿等排泄情况，以及便秘、腹泻等排泄问题对疾病的影响。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检查皮肤的颜色、温度、湿度、弹性等，以及皮肤是否存在破损、感染等。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观察患者的情绪是否稳定，是否存在焦虑、抑郁等不良情绪。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评估患者的记忆、思维、注意力等认知功能，以及是否存在认知障碍。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评估患者的睡眠质量，包括入睡时间、睡眠时间、睡眠深度等，以及是否存在失眠等问题。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了解患者的家庭成员组成、家庭关系等，以及家庭对患者的支持情况。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了解患者的工作、社交圈子等社会关系，以及社会对患者的支持情况。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了解患者的经济状况，包括收入来源、支出情况等，以及经济问题对疾病的影响。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社会支持系统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总结词：危重、紧急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详细描述：体温过高常提示患者存在感染或炎症，需要立即采取措施降低体温，以减轻器官负担和防止并发症。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物理降温：使用冰袋、酒精擦浴等手段降低体温。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药物降温：遵医嘱使用退热药。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补液治疗：保持水、电解质平衡，防止脱水。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体温过高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总结词：危重、紧急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详细描述：呼吸困难是指患者感到空气不足或呼吸费力，需要立即采取措施改善通气和氧合。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保持呼吸道通畅：协助患者排痰、吸氧，维持良好的通气。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心电监测：监测患者的心电图和生命体征。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心理支持：安慰患者，减轻紧张和焦虑情绪。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总结词：常见、需特别关注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详细描述：喂养不耐受是指患者对食物或液体的耐受能力降低，需要调整饮食或给予特殊营养支持。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调整饮食：根据患者的耐受情况逐渐增加食物的种类和量。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肠内营养支持：给予患者合适的肠内营养液，以满足其营养需求。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监测营养指标：定期监测患者的体重、血清白蛋白等营养指标。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喂养不耐受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详细描述：恐惧是指患者感到害怕或不安，需要给予心理支持和安抚。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提供心理支持：协助患者建立信心，减轻焦虑和抑郁情绪。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安抚患者情绪：与患者进行沟通，安慰并鼓励其勇敢面对疾病。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总结词：常见、需特别关注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恐惧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https://d.book118.com/918104076011006034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2024-09-12T06:29:00.415</cp:lastPrinted>
  <dcterms:created xsi:type="dcterms:W3CDTF">2024-09-11T22:29:00Z</dcterms:created>
  <dcterms:modified xsi:type="dcterms:W3CDTF">2024-09-11T22:29:02Z</dcterms:modified>
</cp:coreProperties>
</file>