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340821-06B2-4D4A-9AFB-2A9EEEA65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20AAC-6F82-48F6-AF58-F1809BE82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EA7AFE-1D59-44ED-B2FD-ADD1BF75A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B6DC4A-F029-458B-AAFB-424DF4C87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7CABDB-CACC-4C35-91DE-95BC7689B3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91AFA2-50FC-454A-B8F4-689CFA9B5A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9D1D4F-74FE-457A-ADA0-B066B3439D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181443-1845-496D-A86C-3E841575D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7FF008-16A8-4CE5-8B80-042432C35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60D221-BFB9-4BB9-A389-7FAEB6C779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83C815-0814-4710-9FCD-283B42BB5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0411405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生物技术创新与应用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生物技术创新引言
 生物技术发展历程
 最新的生物技术
 生物技术应用领域
 生物技术在医学中的应用
 生物技术在农业中的应用
 生物技术的挑战与前景
 结论：生物技术的未来</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生物技术创新引言</a:t>
            </a:r>
          </a:p>
        </p:txBody>
      </p:sp>
      <p:sp>
        <p:nvSpPr>
          <p:cNvPr id="3" name="Subtitle 2"/>
          <p:cNvSpPr>
            <a:spLocks noGrp="1"/>
          </p:cNvSpPr>
          <p:nvPr>
            <p:ph type="subTitle" idx="1"/>
          </p:nvPr>
        </p:nvSpPr>
        <p:spPr/>
        <p:txBody>
          <a:bodyPr/>
          <a:lstStyle/>
          <a:p>
            <a:r>
              <a:t>生物技术创新与应用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生物技术创新引言</a:t>
            </a:r>
          </a:p>
        </p:txBody>
      </p:sp>
      <p:sp>
        <p:nvSpPr>
          <p:cNvPr id="3" name="Text Placeholder 2"/>
          <p:cNvSpPr>
            <a:spLocks noGrp="1"/>
          </p:cNvSpPr>
          <p:nvPr>
            <p:ph type="body" idx="1"/>
          </p:nvPr>
        </p:nvSpPr>
        <p:spPr/>
        <p:txBody>
          <a:bodyPr/>
          <a:lstStyle/>
          <a:p>
            <a:r>
              <a:t>生物技术创新的重要性</a:t>
            </a:r>
          </a:p>
        </p:txBody>
      </p:sp>
      <p:sp>
        <p:nvSpPr>
          <p:cNvPr id="4" name="Content Placeholder 3"/>
          <p:cNvSpPr>
            <a:spLocks noGrp="1"/>
          </p:cNvSpPr>
          <p:nvPr>
            <p:ph sz="half" idx="2"/>
          </p:nvPr>
        </p:nvSpPr>
        <p:spPr/>
        <p:txBody>
          <a:bodyPr/>
          <a:lstStyle/>
          <a:p>
            <a:r>
              <a:t>1.生物技术创新在推动医疗、农业、工业等领域的进步中具有关键作用，对人类社会的发展产生深远影响。</a:t>
            </a:r>
          </a:p>
          <a:p>
            <a:r>
              <a:t>2.随着生物技术的飞速发展，新的治疗方法、诊断工具和预防策略不断涌现，为解决全球性的健康问题提供了新的思路。</a:t>
            </a:r>
          </a:p>
          <a:p>
            <a:r>
              <a:t>3.生物技术创新有助于提高粮食产量、改善环境质量、降低能源消耗，为实现可持续发展目标作出贡献。</a:t>
            </a:r>
          </a:p>
          <a:p/>
        </p:txBody>
      </p:sp>
      <p:sp>
        <p:nvSpPr>
          <p:cNvPr id="5" name="Text Placeholder 4"/>
          <p:cNvSpPr>
            <a:spLocks noGrp="1"/>
          </p:cNvSpPr>
          <p:nvPr>
            <p:ph type="body" idx="3"/>
          </p:nvPr>
        </p:nvSpPr>
        <p:spPr/>
        <p:txBody>
          <a:bodyPr/>
          <a:lstStyle/>
          <a:p>
            <a:r>
              <a:t>生物技术创新的前沿领域</a:t>
            </a:r>
          </a:p>
        </p:txBody>
      </p:sp>
      <p:sp>
        <p:nvSpPr>
          <p:cNvPr id="6" name="Content Placeholder 5"/>
          <p:cNvSpPr>
            <a:spLocks noGrp="1"/>
          </p:cNvSpPr>
          <p:nvPr>
            <p:ph sz="half" idx="4"/>
          </p:nvPr>
        </p:nvSpPr>
        <p:spPr/>
        <p:txBody>
          <a:bodyPr/>
          <a:lstStyle/>
          <a:p>
            <a:r>
              <a:t>1.基因编辑技术如CRISPR-Cas9为疾病治疗提供了精准、高效的工具，有望在未来改变人类遗传病的治疗方式。</a:t>
            </a:r>
          </a:p>
          <a:p>
            <a:r>
              <a:t>2.免疫疗法通过激活患者自身的免疫系统来攻击疾病，已成为癌症治疗领域的重要突破。</a:t>
            </a:r>
          </a:p>
          <a:p>
            <a:r>
              <a:t>3.干细胞疗法和再生医学为修复受损组织、替代病变器官提供了新的可能性，有望解决许多难治性疾病。</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生物技术创新引言</a:t>
            </a:r>
          </a:p>
        </p:txBody>
      </p:sp>
      <p:sp>
        <p:nvSpPr>
          <p:cNvPr id="3" name="Text Placeholder 2"/>
          <p:cNvSpPr>
            <a:spLocks noGrp="1"/>
          </p:cNvSpPr>
          <p:nvPr>
            <p:ph type="body" idx="1"/>
          </p:nvPr>
        </p:nvSpPr>
        <p:spPr/>
        <p:txBody>
          <a:bodyPr/>
          <a:lstStyle/>
          <a:p>
            <a:r>
              <a:t>生物技术创新的挑战与机遇</a:t>
            </a:r>
          </a:p>
        </p:txBody>
      </p:sp>
      <p:sp>
        <p:nvSpPr>
          <p:cNvPr id="4" name="Content Placeholder 3"/>
          <p:cNvSpPr>
            <a:spLocks noGrp="1"/>
          </p:cNvSpPr>
          <p:nvPr>
            <p:ph sz="half" idx="2"/>
          </p:nvPr>
        </p:nvSpPr>
        <p:spPr/>
        <p:txBody>
          <a:bodyPr/>
          <a:lstStyle/>
          <a:p>
            <a:r>
              <a:t>1.生物技术创新面临伦理、安全和法规等方面的挑战，需要在推进技术发展的同时确保社会利益和公众安全。</a:t>
            </a:r>
          </a:p>
          <a:p>
            <a:r>
              <a:t>2.全球合作与交流对于生物技术创新至关重要，各国应加强合作，共同应对全球性挑战。</a:t>
            </a:r>
          </a:p>
          <a:p>
            <a:r>
              <a:t>3.随着生物技术的不断进步，新的商业模式和产业生态正在形成，为经济发展和就业创造更多机会。</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生物技术发展历程</a:t>
            </a:r>
          </a:p>
        </p:txBody>
      </p:sp>
      <p:sp>
        <p:nvSpPr>
          <p:cNvPr id="3" name="Subtitle 2"/>
          <p:cNvSpPr>
            <a:spLocks noGrp="1"/>
          </p:cNvSpPr>
          <p:nvPr>
            <p:ph type="subTitle" idx="1"/>
          </p:nvPr>
        </p:nvSpPr>
        <p:spPr/>
        <p:txBody>
          <a:bodyPr/>
          <a:lstStyle/>
          <a:p>
            <a:r>
              <a:t>生物技术创新与应用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生物技术发展历程</a:t>
            </a:r>
          </a:p>
        </p:txBody>
      </p:sp>
      <p:sp>
        <p:nvSpPr>
          <p:cNvPr id="3" name="Content Placeholder 2"/>
          <p:cNvSpPr>
            <a:spLocks noGrp="1"/>
          </p:cNvSpPr>
          <p:nvPr>
            <p:ph sz="half" idx="2"/>
          </p:nvPr>
        </p:nvSpPr>
        <p:spPr/>
        <p:txBody>
          <a:bodyPr/>
          <a:lstStyle/>
          <a:p>
            <a:r>
              <a:t>1.早在公元前，人们已利用微生物进行食品酿造，这可以看作是生物技术的雏形。</a:t>
            </a:r>
          </a:p>
          <a:p>
            <a:r>
              <a:t>2.19世纪，随着微生物学的建立，人们开始认识并利用微生物。</a:t>
            </a:r>
          </a:p>
          <a:p>
            <a:r>
              <a:t>3.20世纪中期，DNA双螺旋结构的发现开启了现代生物技术时代。</a:t>
            </a:r>
          </a:p>
          <a:p/>
        </p:txBody>
      </p:sp>
      <p:sp>
        <p:nvSpPr>
          <p:cNvPr id="4" name="Text Placeholder 3"/>
          <p:cNvSpPr>
            <a:spLocks noGrp="1"/>
          </p:cNvSpPr>
          <p:nvPr>
            <p:ph type="body" idx="3"/>
          </p:nvPr>
        </p:nvSpPr>
        <p:spPr/>
        <p:txBody>
          <a:bodyPr/>
          <a:lstStyle/>
          <a:p>
            <a:r>
              <a:t>基因工程的崛起</a:t>
            </a:r>
          </a:p>
        </p:txBody>
      </p:sp>
      <p:sp>
        <p:nvSpPr>
          <p:cNvPr id="5" name="Content Placeholder 4"/>
          <p:cNvSpPr>
            <a:spLocks noGrp="1"/>
          </p:cNvSpPr>
          <p:nvPr>
            <p:ph sz="half" idx="4"/>
          </p:nvPr>
        </p:nvSpPr>
        <p:spPr/>
        <p:txBody>
          <a:bodyPr/>
          <a:lstStyle/>
          <a:p>
            <a:r>
              <a:t>1.基因工程的出现使得生物技术有了质的飞跃，能够通过改造基因来实现对生物性状的改变。</a:t>
            </a:r>
          </a:p>
          <a:p>
            <a:r>
              <a:t>2.基因工程疫苗的成功研制，为疾病预防提供了新的手段。</a:t>
            </a:r>
          </a:p>
          <a:p>
            <a:r>
              <a:t>3.基因工程的应用也涉及到农业、工业等多个领域。</a:t>
            </a:r>
          </a:p>
          <a:p/>
        </p:txBody>
      </p:sp>
      <p:sp>
        <p:nvSpPr>
          <p:cNvPr id="6" name="Text Placeholder 5"/>
          <p:cNvSpPr>
            <a:spLocks noGrp="1"/>
          </p:cNvSpPr>
          <p:nvPr>
            <p:ph type="body" idx="1"/>
          </p:nvPr>
        </p:nvSpPr>
        <p:spPr/>
        <p:txBody>
          <a:bodyPr/>
          <a:lstStyle/>
          <a:p>
            <a:r>
              <a:t>生物技术早期发展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生物技术发展历程</a:t>
            </a:r>
          </a:p>
        </p:txBody>
      </p:sp>
      <p:sp>
        <p:nvSpPr>
          <p:cNvPr id="3" name="Text Placeholder 2"/>
          <p:cNvSpPr>
            <a:spLocks noGrp="1"/>
          </p:cNvSpPr>
          <p:nvPr>
            <p:ph type="body" idx="1"/>
          </p:nvPr>
        </p:nvSpPr>
        <p:spPr/>
        <p:txBody>
          <a:bodyPr/>
          <a:lstStyle/>
          <a:p>
            <a:r>
              <a:t>蛋白质工程的进步</a:t>
            </a:r>
          </a:p>
        </p:txBody>
      </p:sp>
      <p:sp>
        <p:nvSpPr>
          <p:cNvPr id="4" name="Content Placeholder 3"/>
          <p:cNvSpPr>
            <a:spLocks noGrp="1"/>
          </p:cNvSpPr>
          <p:nvPr>
            <p:ph sz="half" idx="2"/>
          </p:nvPr>
        </p:nvSpPr>
        <p:spPr/>
        <p:txBody>
          <a:bodyPr/>
          <a:lstStyle/>
          <a:p>
            <a:r>
              <a:t>1.蛋白质工程的兴起使得我们能够设计和生产具有特定功能的蛋白质。</a:t>
            </a:r>
          </a:p>
          <a:p>
            <a:r>
              <a:t>2.蛋白质工程在药物研发、生物材料等领域有着广泛的应用前景。</a:t>
            </a:r>
          </a:p>
          <a:p/>
        </p:txBody>
      </p:sp>
      <p:sp>
        <p:nvSpPr>
          <p:cNvPr id="5" name="Text Placeholder 4"/>
          <p:cNvSpPr>
            <a:spLocks noGrp="1"/>
          </p:cNvSpPr>
          <p:nvPr>
            <p:ph type="body" idx="3"/>
          </p:nvPr>
        </p:nvSpPr>
        <p:spPr/>
        <p:txBody>
          <a:bodyPr/>
          <a:lstStyle/>
          <a:p>
            <a:r>
              <a:t>细胞工程的突破</a:t>
            </a:r>
          </a:p>
        </p:txBody>
      </p:sp>
      <p:sp>
        <p:nvSpPr>
          <p:cNvPr id="6" name="Content Placeholder 5"/>
          <p:cNvSpPr>
            <a:spLocks noGrp="1"/>
          </p:cNvSpPr>
          <p:nvPr>
            <p:ph sz="half" idx="4"/>
          </p:nvPr>
        </p:nvSpPr>
        <p:spPr/>
        <p:txBody>
          <a:bodyPr/>
          <a:lstStyle/>
          <a:p>
            <a:r>
              <a:t>1.细胞工程使我们能够在细胞层面上进行生物的改造和操作。</a:t>
            </a:r>
          </a:p>
          <a:p>
            <a:r>
              <a:t>2.干细胞技术的出现为疾病治疗和再生医学提供了新的可能。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生物技术发展历程</a:t>
            </a:r>
          </a:p>
        </p:txBody>
      </p:sp>
      <p:sp>
        <p:nvSpPr>
          <p:cNvPr id="3" name="Text Placeholder 2"/>
          <p:cNvSpPr>
            <a:spLocks noGrp="1"/>
          </p:cNvSpPr>
          <p:nvPr>
            <p:ph type="body" idx="1"/>
          </p:nvPr>
        </p:nvSpPr>
        <p:spPr/>
        <p:txBody>
          <a:bodyPr/>
          <a:lstStyle/>
          <a:p>
            <a:r>
              <a:t>生物信息学的飞速发展</a:t>
            </a:r>
          </a:p>
        </p:txBody>
      </p:sp>
      <p:sp>
        <p:nvSpPr>
          <p:cNvPr id="4" name="Content Placeholder 3"/>
          <p:cNvSpPr>
            <a:spLocks noGrp="1"/>
          </p:cNvSpPr>
          <p:nvPr>
            <p:ph sz="half" idx="2"/>
          </p:nvPr>
        </p:nvSpPr>
        <p:spPr/>
        <p:txBody>
          <a:bodyPr/>
          <a:lstStyle/>
          <a:p>
            <a:r>
              <a:t>1.生物信息学利用计算机技术和数学方法来分析生物数据，为生物技术研究提供了强有力的支持。</a:t>
            </a:r>
          </a:p>
          <a:p>
            <a:r>
              <a:t>2.大数据和人工智能在生物信息学中的应用正在改变我们对生物系统的理解和应用。</a:t>
            </a:r>
          </a:p>
          <a:p/>
        </p:txBody>
      </p:sp>
      <p:sp>
        <p:nvSpPr>
          <p:cNvPr id="5" name="Text Placeholder 4"/>
          <p:cNvSpPr>
            <a:spLocks noGrp="1"/>
          </p:cNvSpPr>
          <p:nvPr>
            <p:ph type="body" idx="3"/>
          </p:nvPr>
        </p:nvSpPr>
        <p:spPr/>
        <p:txBody>
          <a:bodyPr/>
          <a:lstStyle/>
          <a:p>
            <a:r>
              <a:t>生物技术的未来展望</a:t>
            </a:r>
          </a:p>
        </p:txBody>
      </p:sp>
      <p:sp>
        <p:nvSpPr>
          <p:cNvPr id="6" name="Content Placeholder 5"/>
          <p:cNvSpPr>
            <a:spLocks noGrp="1"/>
          </p:cNvSpPr>
          <p:nvPr>
            <p:ph sz="half" idx="4"/>
          </p:nvPr>
        </p:nvSpPr>
        <p:spPr/>
        <p:txBody>
          <a:bodyPr/>
          <a:lstStyle/>
          <a:p>
            <a:r>
              <a:t>1.随着技术的不断进步，生物技术将在更多领域得到应用，如环保、能源等。</a:t>
            </a:r>
          </a:p>
          <a:p>
            <a:r>
              <a:t>2.合成生物学的发展将使我们能够更加精确地设计和控制生物系统，为未来的生物技术革命奠定基础。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最新的生物技术</a:t>
            </a:r>
          </a:p>
        </p:txBody>
      </p:sp>
      <p:sp>
        <p:nvSpPr>
          <p:cNvPr id="3" name="Subtitle 2"/>
          <p:cNvSpPr>
            <a:spLocks noGrp="1"/>
          </p:cNvSpPr>
          <p:nvPr>
            <p:ph type="subTitle" idx="1"/>
          </p:nvPr>
        </p:nvSpPr>
        <p:spPr/>
        <p:txBody>
          <a:bodyPr/>
          <a:lstStyle/>
          <a:p>
            <a:r>
              <a:t>生物技术创新与应用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最新的生物技术</a:t>
            </a:r>
          </a:p>
        </p:txBody>
      </p:sp>
      <p:sp>
        <p:nvSpPr>
          <p:cNvPr id="3" name="Text Placeholder 2"/>
          <p:cNvSpPr>
            <a:spLocks noGrp="1"/>
          </p:cNvSpPr>
          <p:nvPr>
            <p:ph type="body" idx="1"/>
          </p:nvPr>
        </p:nvSpPr>
        <p:spPr/>
        <p:txBody>
          <a:bodyPr/>
          <a:lstStyle/>
          <a:p>
            <a:r>
              <a:t>基因编辑技术</a:t>
            </a:r>
          </a:p>
        </p:txBody>
      </p:sp>
      <p:sp>
        <p:nvSpPr>
          <p:cNvPr id="4" name="Content Placeholder 3"/>
          <p:cNvSpPr>
            <a:spLocks noGrp="1"/>
          </p:cNvSpPr>
          <p:nvPr>
            <p:ph sz="half" idx="2"/>
          </p:nvPr>
        </p:nvSpPr>
        <p:spPr/>
        <p:txBody>
          <a:bodyPr/>
          <a:lstStyle/>
          <a:p>
            <a:r>
              <a:t>1.基因编辑技术允许我们精确地修改人类或其他生物的DNA，有望治愈遗传疾病、改良作物和提高生物安全性。</a:t>
            </a:r>
          </a:p>
          <a:p>
            <a:r>
              <a:t>2.CRISPR-Cas9系统是目前最常用的基因编辑工具，但还有其他新技术如碱基编辑和引导编辑正在发展。</a:t>
            </a:r>
          </a:p>
          <a:p>
            <a:r>
              <a:t>3.尽管基因编辑技术具有巨大潜力，但伦理和安全问题仍需考虑，如可能产生的意外后果和长期影响。</a:t>
            </a:r>
          </a:p>
          <a:p/>
        </p:txBody>
      </p:sp>
      <p:sp>
        <p:nvSpPr>
          <p:cNvPr id="5" name="Text Placeholder 4"/>
          <p:cNvSpPr>
            <a:spLocks noGrp="1"/>
          </p:cNvSpPr>
          <p:nvPr>
            <p:ph type="body" idx="3"/>
          </p:nvPr>
        </p:nvSpPr>
        <p:spPr/>
        <p:txBody>
          <a:bodyPr/>
          <a:lstStyle/>
          <a:p>
            <a:r>
              <a:t>细胞疗法</a:t>
            </a:r>
          </a:p>
        </p:txBody>
      </p:sp>
      <p:sp>
        <p:nvSpPr>
          <p:cNvPr id="6" name="Content Placeholder 5"/>
          <p:cNvSpPr>
            <a:spLocks noGrp="1"/>
          </p:cNvSpPr>
          <p:nvPr>
            <p:ph sz="half" idx="4"/>
          </p:nvPr>
        </p:nvSpPr>
        <p:spPr/>
        <p:txBody>
          <a:bodyPr/>
          <a:lstStyle/>
          <a:p>
            <a:r>
              <a:t>1.细胞疗法是一种通过改造和培养细胞来治疗疾病的方法，包括免疫疗法和干细胞疗法。</a:t>
            </a:r>
          </a:p>
          <a:p>
            <a:r>
              <a:t>2.细胞疗法已经被成功应用于某些类型的白血病的治疗，并且正在研究用于其他多种疾病。</a:t>
            </a:r>
          </a:p>
          <a:p>
            <a:r>
              <a:t>3.技术的进步和成本的降低使得细胞疗法更加可行和普及，但仍然存在一些挑战，如细胞的来源和质量控制。</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最新的生物技术</a:t>
            </a:r>
          </a:p>
        </p:txBody>
      </p:sp>
      <p:sp>
        <p:nvSpPr>
          <p:cNvPr id="3" name="Text Placeholder 2"/>
          <p:cNvSpPr>
            <a:spLocks noGrp="1"/>
          </p:cNvSpPr>
          <p:nvPr>
            <p:ph type="body" idx="1"/>
          </p:nvPr>
        </p:nvSpPr>
        <p:spPr/>
        <p:txBody>
          <a:bodyPr/>
          <a:lstStyle/>
          <a:p>
            <a:r>
              <a:t>生物信息学和大数据</a:t>
            </a:r>
          </a:p>
        </p:txBody>
      </p:sp>
      <p:sp>
        <p:nvSpPr>
          <p:cNvPr id="4" name="Content Placeholder 3"/>
          <p:cNvSpPr>
            <a:spLocks noGrp="1"/>
          </p:cNvSpPr>
          <p:nvPr>
            <p:ph sz="half" idx="2"/>
          </p:nvPr>
        </p:nvSpPr>
        <p:spPr/>
        <p:txBody>
          <a:bodyPr/>
          <a:lstStyle/>
          <a:p>
            <a:r>
              <a:t>1.生物信息学利用计算机技术和数据分析方法来解析生物数据，帮助我们发现新的治疗方法和理解生命的本质。</a:t>
            </a:r>
          </a:p>
          <a:p>
            <a:r>
              <a:t>2.通过大数据和机器学习技术，我们可以更好地理解和预测生物系统的行为，包括疾病的发生和发展。</a:t>
            </a:r>
          </a:p>
          <a:p>
            <a:r>
              <a:t>3.随着数据量的不断增长和计算能力的提升，生物信息学将在未来生物技术创新中发挥越来越重要的作用。</a:t>
            </a:r>
          </a:p>
          <a:p/>
        </p:txBody>
      </p:sp>
      <p:sp>
        <p:nvSpPr>
          <p:cNvPr id="5" name="Text Placeholder 4"/>
          <p:cNvSpPr>
            <a:spLocks noGrp="1"/>
          </p:cNvSpPr>
          <p:nvPr>
            <p:ph type="body" idx="3"/>
          </p:nvPr>
        </p:nvSpPr>
        <p:spPr/>
        <p:txBody>
          <a:bodyPr/>
          <a:lstStyle/>
          <a:p>
            <a:r>
              <a:t>组织工程和生物材料</a:t>
            </a:r>
          </a:p>
        </p:txBody>
      </p:sp>
      <p:sp>
        <p:nvSpPr>
          <p:cNvPr id="6" name="Content Placeholder 5"/>
          <p:cNvSpPr>
            <a:spLocks noGrp="1"/>
          </p:cNvSpPr>
          <p:nvPr>
            <p:ph sz="half" idx="4"/>
          </p:nvPr>
        </p:nvSpPr>
        <p:spPr/>
        <p:txBody>
          <a:bodyPr/>
          <a:lstStyle/>
          <a:p>
            <a:r>
              <a:t>1.组织工程和生物材料可以帮助我们创建或修复人体组织，用于治疗损伤或疾病。</a:t>
            </a:r>
          </a:p>
          <a:p>
            <a:r>
              <a:t>2.生物材料可以作为药物的载体或用于制造医疗器械，提高治疗效果和患者的生活质量。</a:t>
            </a:r>
          </a:p>
          <a:p>
            <a:r>
              <a:t>3.随着生物相容性和生物降解性材料的不断发展，组织工程和生物材料的应用前景非常广阔。</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最新的生物技术</a:t>
            </a:r>
          </a:p>
        </p:txBody>
      </p:sp>
      <p:sp>
        <p:nvSpPr>
          <p:cNvPr id="3" name="Text Placeholder 2"/>
          <p:cNvSpPr>
            <a:spLocks noGrp="1"/>
          </p:cNvSpPr>
          <p:nvPr>
            <p:ph type="body" idx="1"/>
          </p:nvPr>
        </p:nvSpPr>
        <p:spPr/>
        <p:txBody>
          <a:bodyPr/>
          <a:lstStyle/>
          <a:p>
            <a:r>
              <a:t>合成生物学</a:t>
            </a:r>
          </a:p>
        </p:txBody>
      </p:sp>
      <p:sp>
        <p:nvSpPr>
          <p:cNvPr id="4" name="Content Placeholder 3"/>
          <p:cNvSpPr>
            <a:spLocks noGrp="1"/>
          </p:cNvSpPr>
          <p:nvPr>
            <p:ph sz="half" idx="2"/>
          </p:nvPr>
        </p:nvSpPr>
        <p:spPr/>
        <p:txBody>
          <a:bodyPr/>
          <a:lstStyle/>
          <a:p>
            <a:r>
              <a:t>1.合成生物学通过设计和构建新的生物系统或改造现有的生物系统来实现特定的功能，如生产药物或清洁能源。</a:t>
            </a:r>
          </a:p>
          <a:p>
            <a:r>
              <a:t>2.合成生物学的发展使得我们能够更好地理解和控制生物系统的行为，为未来的生物技术创新提供更多的可能性。</a:t>
            </a:r>
          </a:p>
          <a:p>
            <a:r>
              <a:t>3.尽管合成生物学具有巨大的潜力，但我们需要确保其发展符合伦理和安全标准，避免潜在的风险。</a:t>
            </a:r>
          </a:p>
          <a:p/>
        </p:txBody>
      </p:sp>
      <p:sp>
        <p:nvSpPr>
          <p:cNvPr id="5" name="Text Placeholder 4"/>
          <p:cNvSpPr>
            <a:spLocks noGrp="1"/>
          </p:cNvSpPr>
          <p:nvPr>
            <p:ph type="body" idx="3"/>
          </p:nvPr>
        </p:nvSpPr>
        <p:spPr/>
        <p:txBody>
          <a:bodyPr/>
          <a:lstStyle/>
          <a:p>
            <a:r>
              <a:t>精准医疗</a:t>
            </a:r>
          </a:p>
        </p:txBody>
      </p:sp>
      <p:sp>
        <p:nvSpPr>
          <p:cNvPr id="6" name="Content Placeholder 5"/>
          <p:cNvSpPr>
            <a:spLocks noGrp="1"/>
          </p:cNvSpPr>
          <p:nvPr>
            <p:ph sz="half" idx="4"/>
          </p:nvPr>
        </p:nvSpPr>
        <p:spPr/>
        <p:txBody>
          <a:bodyPr/>
          <a:lstStyle/>
          <a:p>
            <a:r>
              <a:t>1.精准医疗通过考虑个人的基因、环境和生活方式等因素来制定个性化的治疗方案，提高治疗效果和患者的生活质量。</a:t>
            </a:r>
          </a:p>
          <a:p>
            <a:r>
              <a:t>2.精准医疗的发展得益于基因测序、生物标志物和大数据等技术的进步，使得我们能够更好地理解疾病的本质和制定更有效的治疗方案。</a:t>
            </a:r>
          </a:p>
          <a:p>
            <a:r>
              <a:t>3.尽管精准医疗已经取得了一些成功，但仍需要更多的研究和临床实践来验证其效果和安全性，并确保其公平和可及性。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生物技术应用领域</a:t>
            </a:r>
          </a:p>
        </p:txBody>
      </p:sp>
      <p:sp>
        <p:nvSpPr>
          <p:cNvPr id="3" name="Subtitle 2"/>
          <p:cNvSpPr>
            <a:spLocks noGrp="1"/>
          </p:cNvSpPr>
          <p:nvPr>
            <p:ph type="subTitle" idx="1"/>
          </p:nvPr>
        </p:nvSpPr>
        <p:spPr/>
        <p:txBody>
          <a:bodyPr/>
          <a:lstStyle/>
          <a:p>
            <a:r>
              <a:t>生物技术创新与应用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生物技术应用领域</a:t>
            </a:r>
          </a:p>
        </p:txBody>
      </p:sp>
      <p:sp>
        <p:nvSpPr>
          <p:cNvPr id="3" name="Content Placeholder 2"/>
          <p:cNvSpPr>
            <a:spLocks noGrp="1"/>
          </p:cNvSpPr>
          <p:nvPr>
            <p:ph sz="half" idx="2"/>
          </p:nvPr>
        </p:nvSpPr>
        <p:spPr/>
        <p:txBody>
          <a:bodyPr/>
          <a:lstStyle/>
          <a:p>
            <a:r>
              <a:t>1.基因编辑技术CRISPR-Cas9的应用，为疾病的治疗和预防提供了新的工具和可能性。</a:t>
            </a:r>
          </a:p>
          <a:p>
            <a:r>
              <a:t>2.CRISPR技术可以用于精确修改特定基因，以治疗遗传性疾病，甚至可以用于修改胚胎基因，预防遗传疾病的发生。</a:t>
            </a:r>
          </a:p>
          <a:p>
            <a:r>
              <a:t>3.虽然基因编辑技术具有巨大的潜力，但其伦理和法律问题也需要充分考虑和解决。</a:t>
            </a:r>
          </a:p>
          <a:p/>
        </p:txBody>
      </p:sp>
      <p:sp>
        <p:nvSpPr>
          <p:cNvPr id="4" name="Text Placeholder 3"/>
          <p:cNvSpPr>
            <a:spLocks noGrp="1"/>
          </p:cNvSpPr>
          <p:nvPr>
            <p:ph type="body" idx="3"/>
          </p:nvPr>
        </p:nvSpPr>
        <p:spPr/>
        <p:txBody>
          <a:bodyPr/>
          <a:lstStyle/>
          <a:p>
            <a:r>
              <a:t>细胞疗法和再生医学</a:t>
            </a:r>
          </a:p>
        </p:txBody>
      </p:sp>
      <p:sp>
        <p:nvSpPr>
          <p:cNvPr id="5" name="Content Placeholder 4"/>
          <p:cNvSpPr>
            <a:spLocks noGrp="1"/>
          </p:cNvSpPr>
          <p:nvPr>
            <p:ph sz="half" idx="4"/>
          </p:nvPr>
        </p:nvSpPr>
        <p:spPr/>
        <p:txBody>
          <a:bodyPr/>
          <a:lstStyle/>
          <a:p>
            <a:r>
              <a:t>1.细胞疗法和再生医学为许多难以治愈的疾病提供了新的治疗选择，如帕金森病、糖尿病等。</a:t>
            </a:r>
          </a:p>
          <a:p>
            <a:r>
              <a:t>2.通过干细胞技术和组织工程，可以培养出新的细胞和组织，用于替换病变或损伤的组织。</a:t>
            </a:r>
          </a:p>
          <a:p>
            <a:r>
              <a:t>3.虽然细胞疗法和再生医学取得了显著的进展，但仍需要更多的研究和临床试验以验证其安全性和有效性。</a:t>
            </a:r>
          </a:p>
          <a:p/>
        </p:txBody>
      </p:sp>
      <p:sp>
        <p:nvSpPr>
          <p:cNvPr id="6" name="Text Placeholder 5"/>
          <p:cNvSpPr>
            <a:spLocks noGrp="1"/>
          </p:cNvSpPr>
          <p:nvPr>
            <p:ph type="body" idx="1"/>
          </p:nvPr>
        </p:nvSpPr>
        <p:spPr/>
        <p:txBody>
          <a:bodyPr/>
          <a:lstStyle/>
          <a:p>
            <a:r>
              <a:t>基因编辑和CRISPR技术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生物技术应用领域</a:t>
            </a:r>
          </a:p>
        </p:txBody>
      </p:sp>
      <p:sp>
        <p:nvSpPr>
          <p:cNvPr id="3" name="Content Placeholder 2"/>
          <p:cNvSpPr>
            <a:spLocks noGrp="1"/>
          </p:cNvSpPr>
          <p:nvPr>
            <p:ph sz="half" idx="2"/>
          </p:nvPr>
        </p:nvSpPr>
        <p:spPr/>
        <p:txBody>
          <a:bodyPr/>
          <a:lstStyle/>
          <a:p>
            <a:r>
              <a:t>1.生物仿制药和生物类似物的发展可以降低生物技术的成本，提高患者的可及性。</a:t>
            </a:r>
          </a:p>
          <a:p>
            <a:r>
              <a:t>2.生物仿制药和生物类似物需要经过严格的监管和审批，以确保其质量和安全性。</a:t>
            </a:r>
          </a:p>
          <a:p>
            <a:r>
              <a:t>3.随着专利到期的生物技术药物越来越多，生物仿制药和生物类似物的市场将会进一步扩大。</a:t>
            </a:r>
          </a:p>
          <a:p/>
        </p:txBody>
      </p:sp>
      <p:sp>
        <p:nvSpPr>
          <p:cNvPr id="4" name="Text Placeholder 3"/>
          <p:cNvSpPr>
            <a:spLocks noGrp="1"/>
          </p:cNvSpPr>
          <p:nvPr>
            <p:ph type="body" idx="3"/>
          </p:nvPr>
        </p:nvSpPr>
        <p:spPr/>
        <p:txBody>
          <a:bodyPr/>
          <a:lstStyle/>
          <a:p>
            <a:r>
              <a:t>微生物组学和益生菌</a:t>
            </a:r>
          </a:p>
        </p:txBody>
      </p:sp>
      <p:sp>
        <p:nvSpPr>
          <p:cNvPr id="5" name="Content Placeholder 4"/>
          <p:cNvSpPr>
            <a:spLocks noGrp="1"/>
          </p:cNvSpPr>
          <p:nvPr>
            <p:ph sz="half" idx="4"/>
          </p:nvPr>
        </p:nvSpPr>
        <p:spPr/>
        <p:txBody>
          <a:bodyPr/>
          <a:lstStyle/>
          <a:p>
            <a:r>
              <a:t>1.微生物组学研究可以帮助我们更好地了解肠道微生物群落的结构和功能，以及与宿主健康的关系。</a:t>
            </a:r>
          </a:p>
          <a:p>
            <a:r>
              <a:t>2.益生菌作为一种微生态调节剂，可以改善肠道微生物平衡，提高宿主健康水平。</a:t>
            </a:r>
          </a:p>
          <a:p>
            <a:r>
              <a:t>3.通过微生物组学和益生菌的研究和应用，可以开发出新的治疗和预防疾病的方法。</a:t>
            </a:r>
          </a:p>
          <a:p/>
        </p:txBody>
      </p:sp>
      <p:sp>
        <p:nvSpPr>
          <p:cNvPr id="6" name="Text Placeholder 5"/>
          <p:cNvSpPr>
            <a:spLocks noGrp="1"/>
          </p:cNvSpPr>
          <p:nvPr>
            <p:ph type="body" idx="1"/>
          </p:nvPr>
        </p:nvSpPr>
        <p:spPr/>
        <p:txBody>
          <a:bodyPr/>
          <a:lstStyle/>
          <a:p>
            <a:r>
              <a:t>生物仿制药和生物类似物</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https://d.book118.com/918104114057006025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生物技术创新引言</vt:lpstr>
      <vt:lpstr> 生物技术创新引言</vt:lpstr>
      <vt:lpstr> 生物技术创新引言</vt:lpstr>
      <vt:lpstr> 生物技术发展历程</vt:lpstr>
      <vt:lpstr> 生物技术发展历程</vt:lpstr>
      <vt:lpstr> 生物技术发展历程</vt:lpstr>
      <vt:lpstr> 生物技术发展历程</vt:lpstr>
      <vt:lpstr> 最新的生物技术</vt:lpstr>
      <vt:lpstr> 最新的生物技术</vt:lpstr>
      <vt:lpstr> 最新的生物技术</vt:lpstr>
      <vt:lpstr> 最新的生物技术</vt:lpstr>
      <vt:lpstr> 生物技术应用领域</vt:lpstr>
      <vt:lpstr> 生物技术应用领域</vt:lpstr>
      <vt:lpstr> 生物技术应用领域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2024-09-02T02:35:41.017</cp:lastPrinted>
  <dcterms:created xsi:type="dcterms:W3CDTF">2024-09-01T18:35:41Z</dcterms:created>
  <dcterms:modified xsi:type="dcterms:W3CDTF">2024-09-01T18:35:43Z</dcterms:modified>
</cp:coreProperties>
</file>