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4D76B-DE8C-408D-A320-3FEEB5A64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CAF6C-D182-47EB-8853-DDD7382D6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AC8914-9F9D-42D0-BE09-45F76BC15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EC7DF2-3A38-4137-B1A9-305F5F704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4E0DCF-3586-48A9-97FF-FC3CB4309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F091FD-CBDF-4875-A5B3-8252EFFF5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37DBE8-73CB-43C8-9F46-254A7EDB8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EEC8B6-44AA-4F48-93D0-3702CC646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77B7D0-E9B8-4462-90E0-E5CF4F6F5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5428E-A010-42C6-AD4D-7A68EA241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BA9CE-4263-4490-A88D-0D974E5CA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0512301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《内分泌北医》ppt课件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内分泌系统概述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内分泌疾病类型与症状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内分泌疾病的诊断与治疗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内分泌疾病研究进展与展望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内分泌系统是人体内负责调节激素分泌的复杂系统，具有维持内环境稳态、促进生长发育、调节代谢等重要功能。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系统是由一系列内分泌腺体和组织构成的，它们能够分泌激素直接进入血液，对靶器官和组织发挥调节作用。激素是一种化学信使，能够传递信息，调节身体的生理活动。内分泌系统的功能是维持内环境稳态，保证人体正常生理功能的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内分泌系统的定义与功能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内分泌系统包括垂体、甲状腺、甲状旁腺、肾上腺、胰岛等腺体，以及分布在全身的内分泌组织。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分泌腺体和组织通过分泌激素来调节身体的各种生理活动。垂体是人体最重要的内分泌腺，能够分泌多种激素，调节其他内分泌腺体的功能。甲状腺分泌甲状腺激素，促进新陈代谢和生长发育。甲状旁腺分泌甲状旁腺激素，调节钙磷代谢。肾上腺分泌肾上腺素和皮质醇等激素，参与应激反应和糖脂代谢调节。胰岛分泌胰岛素和胰高血糖素等激素，调节血糖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内分泌系统的组成与结构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内分泌系统的调节机制是通过负反馈、正反馈和分级反馈等机制来实现的。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反馈是指激素对自身分泌的抑制作用，例如胰岛素能够降低血糖水平，同时抑制胰高血糖素的分泌。正反馈是指激素对其他激素的促进作用，例如促甲状腺激素能够促进甲状腺激素的分泌。分级反馈是指不同层次的内分泌腺体之间的相互调节作用，例如下丘脑-垂体-甲状腺之间的分级反馈调节机制。这些调节机制共同作用，维持内环境的稳态和身体的正常生理功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内分泌系统的调节机制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内分泌疾病类型与症状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内分泌失调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内分泌失调是指内分泌腺体功能异常，导致激素分泌过多或过少，从而引发一系列症状。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内分泌失调的症状因腺体功能异常的类型和程度而异，常见的症状包括肥胖、消瘦、月经不调、不孕、性功能障碍、情绪波动等。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内分泌肿瘤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内分泌肿瘤是指发生在内分泌腺体的肿瘤，可引起激素分泌过多或过少，导致相应的症状。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常见的内分泌肿瘤包括甲状腺癌、垂体瘤、肾上腺肿瘤等，其症状因肿瘤类型和激素分泌异常而异，如甲状腺癌可能导致甲状腺肿大、呼吸困难等，垂体瘤可能导致头痛、视觉障碍等。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内分泌遗传性疾病是指由于遗传因素导致的内分泌腺体功能异常，通常在家族中有类似疾病史。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常见的内分泌遗传性疾病包括先天性肾上腺皮质增生症、生长激素缺乏症等，其症状通常在出生后不久出现，需要早期诊断和治疗。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内分泌遗传性疾病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其他内分泌疾病是指除上述类型之外的其他内分泌相关疾病，如糖尿病、骨质疏松症等。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这些疾病的症状和治疗方法各不相同，但都与内分泌系统密切相关，需要专业医生进行诊断和治疗。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其他内分泌疾病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内分泌疾病的诊断与治疗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https://d.book118.com/918105123015006024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2024-08-31T00:42:59.643</cp:lastPrinted>
  <dcterms:created xsi:type="dcterms:W3CDTF">2024-08-30T16:42:59Z</dcterms:created>
  <dcterms:modified xsi:type="dcterms:W3CDTF">2024-08-30T16:43:01Z</dcterms:modified>
</cp:coreProperties>
</file>