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071DDD-735D-4FE1-8C0C-618CB5E26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C4C07-9C20-49C7-A491-BABD51297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67707-DE90-4F53-964B-4F1C4EC8B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1F075-D31E-41F3-A56F-7E98BA993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9B3F8-A687-49DD-9F75-BA7AEA11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9C5C4B-E066-4BAF-93C3-5D28D4DE5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944089-62AB-43F9-BAA8-BA6A1038F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CE125-0C95-4CB7-9D23-BFB242D20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DA88A-2084-4667-A33B-9D0F13274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4FB42-0C73-4C84-B8A2-B08539161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9D659-46A9-4989-8917-229F2ACBC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0603005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2024年金属材料行业技术创新与应用案例资料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金属材料行业现状及发展趋势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金属材料制备技术创新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金属材料改性技术与应用案例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金属材料检测与评价标准更新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金属材料行业应用案例分析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金属材料行业未来展望与策略建议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50" r="17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中国是全球最大的金属材料生产和消费国，拥有完整的产业链和庞大的市场规模。近年来，国内金属材料行业保持稳健增长，受益于基础设施建设、制造业升级和新兴领域的发展。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全球金属材料市场呈现多元化、区域化和个性化的发展趋势。欧美等发达国家在高端金属材料领域具有领先优势，而亚洲、非洲和拉美等地区的市场需求不断增长，为全球金属材料行业提供了新的机遇。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金属材料种类与特点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铁基合金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以铁为主要元素的合金，具有良好的机械性能和加工性能，广泛应用于制造、建筑、交通等领域。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铝基合金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以铝为主要元素的合金，具有轻质、耐腐蚀、导电导热性好等特点，在汽车、航空航天、包装等领域得到广泛应用。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镁基合金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以镁为主要元素的合金，具有轻质、高强、减震降噪等优点，被广泛应用于电子、通讯、交通等领域。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钛基合金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以钛为主要元素的合金，具有耐腐蚀、高温性能好、生物相容性优良等特点，在航空、医疗、海洋工程等领域具有广泛应用前景。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金属材料行业正朝着高性能、高精度、高附加值的方向发展，新材料、新工艺、新技术不断涌现。同时，随着环保意识的提高和资源的日益紧缺，绿色制造和循环经济成为行业发展的重要趋势。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金属材料行业面临着原材料价格波动、环保政策压力、国际贸易摩擦等挑战。此外，行业内部竞争激烈，企业需要不断提高自身技术水平和创新能力以保持竞争优势。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金属材料制备技术创新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通过真空环境降低金属氧化，提高纯度，已成功应用于高温合金、钛合金等材料的制备。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真空冶炼技术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利用等离子弧产生的高温熔化金属，具有能源利用率高、环保性好的特点，已在钢铁、有色金属等行业得到应用。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等离子熔炼技术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625" r="15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结合电磁搅拌和连铸工艺，提高铸坯质量和生产效率，已广泛应用于铜、铝等有色金属的连铸生产。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电磁连铸技术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新型冶炼技术及应用实例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2" r="2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粉末冶金技术进展及优势分析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粉末冶金新工艺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包括温压技术、注射成形技术等，可实现复杂形状零件的近净成形，提高材料利用率和产品性能。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纳米粉末冶金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利用纳米粉末制备高性能金属材料，具有优异的力学性能和功能性，已成为金属材料领域的研究热点。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粉末冶金材料应用拓展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粉末冶金材料在航空、汽车、机械等领域的应用不断拓展，如高温合金、减摩材料、结构材料等。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利用激光束对金属材料进行切割、焊接、打孔等加工，具有精度高、速度快、热影响区小等优点。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激光加工技术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电子束加工技术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离子束加工技术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利用电子束对金属材料进行表面处理、改性、合金化等，可改善材料表面性能和整体性能。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利用离子束对金属材料进行注入、沉积、刻蚀等加工，可实现材料的微观改性和功能化。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特种加工方法在金属材料制备中应用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金属材料改性技术与应用案例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如真空热处理、可控气氛热处理等，提高材料性能，减少变形和开裂。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先进热处理工艺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汽车齿轮经过渗碳淬火处理，提高表面硬度和耐磨性，延长使用寿命。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采用低能耗、低排放的热处理工艺，降低生产成本，减少环境污染。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节能减排技术应用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热处理工艺优化及实践案例分享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激光表面处理技术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利用激光束对材料表面进行快速加热和冷却，实现材料表面的相变、熔化和凝固等过程，改善材料性能。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表面涂层技术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如物理气相沉积（PVD）、化学气相沉积（CVD）等，提高材料表面硬度、耐磨性和耐腐蚀性。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离子注入技术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将特定元素注入材料表面，改变材料表面化学成分和结构，提高材料性能。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表面改性技术提升产品性能策略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https://d.book118.com/918106030057006047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2024-09-28T19:22:29.569</cp:lastPrinted>
  <dcterms:created xsi:type="dcterms:W3CDTF">2024-09-28T11:22:29Z</dcterms:created>
  <dcterms:modified xsi:type="dcterms:W3CDTF">2024-09-28T11:22:31Z</dcterms:modified>
</cp:coreProperties>
</file>