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86A2D-8A10-4A00-A5D8-7329DFAD4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D0043-A09B-47A1-90AD-D593BE58A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0A6D6-1931-4213-A371-45007BDDA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85EC0-FBF4-440F-BD70-C3B5CB9A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52AF2-B88C-4BC4-BE7A-03972149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A653EB-6178-431F-98B2-67B9D3E4B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CDCEB-7AB3-4C6E-AA38-4C6E486B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DEF60-C064-4A5E-8733-B738AB20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3C17D-CC11-4CE1-87D2-98849517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FA598-CD2A-457F-9615-35740D311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7C72C-BD88-4793-AA55-A302FB65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6113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2023-2028年果醋冲剂行业市场深度分析及发展策略研究报告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产品定义与特性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果醋冲剂是一种以水果为主要原料，经过醋酸发酵、提取、浓缩等工艺制成的冲调饮品。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果醋冲剂具有酸甜可口、营养丰富、易于携带和储存等特点，适合各个年龄段的人群食用。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57" b="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行业的重要性和意义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果醋冲剂富含维生素、矿物质和有机酸等营养成分，有助于促进消化、增强免疫力、降低血压等健康功效。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随着消费者对健康饮食的关注度不断提高，果醋冲剂作为一种健康的饮品选择，满足了消费者对美味与健康的双重需求。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带动相关产业发展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果醋冲剂行业的快速发展，能够带动水果种植、加工、包装等相关产业的发展，增加就业机会和经济效益。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果醋冲剂行业经历了从传统手工制作到现代化生产的转变，技术不断革新，产品品质和种类也不断提升和丰富。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目前，果醋冲剂行业正处于快速发展的阶段，市场规模不断扩大，竞争格局日益激烈。同时，行业还存在一些挑战，如原料价格的波动、消费者需求的多样化等。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果醋冲剂行业在2023年的市场规模约为XX亿元，随着消费者健康意识的提高和产品种类的丰富，市场规模预计在未来五年内将以每年XX%的复合增长率持续增长。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消费者对健康饮食的追求、果醋冲剂产品创新和多样化、以及营销推广的加强等都是推动市场规模增长的重要因素。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潜在市场空间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随着消费者对果醋冲剂功效和作用的认知加深，以及消费人群的扩大，果醋冲剂市场还有较大的增长潜力。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当前果醋冲剂市场的主要竞争者包括A公司、B公司和C公司等，这些公司拥有较高的市场份额和品牌知名度。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各竞争者采取的竞争策略包括产品创新、品牌营销、渠道拓展等，以提高市场份额和消费者忠诚度。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果醋冲剂市场的集中度较高，主要竞争者占据了大部分市场份额，但随着新进入者和市场需求的增加，市场集中度有望逐渐降低。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根据目标客户的不同需求和特点，可以将果醋冲剂市场细分为多个子市场，针对不同子市场制定相应的营销策略和产品开发计划。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果醋冲剂的目标客户群主要包括关注健康的成年人、中老年人、以及有特殊需求的人群（如糖尿病患者等）。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目标客户对果醋冲剂的消费需求主要包括提高免疫力、促进消化、降低血糖等功效，同时对产品的口感、品质和安全性也有较高要求。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随着科技的不断进步，果醋冲剂行业在生产工艺、设备、包装等方面不断创新，提高了生产效率和产品质量。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企业不断推出新型果醋冲剂产品，满足消费者多样化的需求，如添加益生菌、低糖、低卡路里等健康元素。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技术进步与产品创新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政府出台相关政策，鼓励果醋冲剂行业的发展，支持企业进行技术改造和产品创新。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随着环保法规的日益严格，果醋冲剂企业在生产过程中需要更加注重环保，推动行业绿色发展。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消费者越来越注重健康饮食，对果醋冲剂等健康食品的需求不断增长。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预计未来几年果醋冲剂市场规模将继续扩大，竞争将更加激烈，企业需要加强品牌建设、提高产品质量和服务水平。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消费趋势与市场预测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由于果醋冲剂行业的原材料主要是水果和醋，受气候变化和种植条件的影响，原材料成本波动较大，导致生产成本增加。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原材料成本上涨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随着社会经济的发展和劳动力市场的变化，果醋冲剂行业的人工成本也在逐年增加，给企业带来了一定的压力。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667" r="19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果醋冲剂行业的竞争激烈，企业为了争夺市场份额，采取低价策略，导致产品价格下降，压缩了企业的利润空间。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生产成本与价格压力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目前果醋冲剂行业缺乏统一的质量标准，不同企业的产品质量参差不齐，给消费者带来了一定的困扰。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质量标准不统一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由于部分企业生产条件落后或管理不严格，导致果醋冲剂产品的食品安全问题时有发生，如微生物超标、添加剂过量等。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食品安全问题频发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随着消费者对健康和食品安全的关注度提高，对果醋冲剂产品的品质要求也越来越高，企业需要不断提升产品质量以满足消费者需求。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消费者对品质要求提高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产品质量与安全问题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https://d.book118.com/918106113033006030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2024-09-06T13:31:11.217</cp:lastPrinted>
  <dcterms:created xsi:type="dcterms:W3CDTF">2024-09-06T05:31:11Z</dcterms:created>
  <dcterms:modified xsi:type="dcterms:W3CDTF">2024-09-06T05:31:13Z</dcterms:modified>
</cp:coreProperties>
</file>