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222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922E5-CDCA-4976-8A5A-F2F62B782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209CB-F810-4209-BC16-DAE710690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B7EC6-0E08-400D-825C-A02FDFD88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6C689-F964-4BFB-BDF8-B84B83405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9318AB-AA7B-4741-9129-344EB14DE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57E09-0A7F-4FEE-9BFE-55BA55E98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04090-2309-4539-B70D-E2187C15D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C2D56-14EA-441B-8EC7-A27C2DFD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1850B-3A0D-401D-B101-F49421AEB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A474C-DA3E-4057-9A87-586D42290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FBBB0-7F47-4840-9CD3-7C6082DA8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57" r:id="rId2"/>
    <p:sldLayoutId id="2147486058" r:id="rId3"/>
    <p:sldLayoutId id="2147486059" r:id="rId4"/>
    <p:sldLayoutId id="2147486060" r:id="rId5"/>
    <p:sldLayoutId id="2147486061" r:id="rId6"/>
    <p:sldLayoutId id="2147486062" r:id="rId7"/>
    <p:sldLayoutId id="2147486063" r:id="rId8"/>
    <p:sldLayoutId id="2147486064" r:id="rId9"/>
    <p:sldLayoutId id="2147486065" r:id="rId10"/>
    <p:sldLayoutId id="214748606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6124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杭州世茂项目创作提案课件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项目创意与设计理念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项目规划与布局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项目实施与时间计划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项目背景与目标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杭州世茂项目概述</a:t>
            </a:r>
            <a:endParaRPr lang="zh-CN" altLang="en-US"/>
          </a:p>
        </p:txBody>
      </p:sp>
      <p:sp>
        <p:nvSpPr>
          <p:cNvPr id="10489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项目名称：杭州世茂项目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项目位置：杭州市核心区域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项目规模：总建筑面积约XX平方米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项目类型：商业、住宅、文化等综合体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项目目标与定位</a:t>
            </a:r>
            <a:endParaRPr lang="zh-CN" altLang="en-US"/>
          </a:p>
        </p:txBody>
      </p:sp>
      <p:sp>
        <p:nvSpPr>
          <p:cNvPr id="104899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目标受众：高端人群、时尚达人、创新企业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目标：打造具有国际影响力的城市综合体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定位：高端、时尚、创新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核心竞争力：地理位置优越、配套设施完善、设计理念先进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90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目标市场概述</a:t>
            </a:r>
            <a:endParaRPr lang="zh-CN" altLang="en-US"/>
          </a:p>
        </p:txBody>
      </p:sp>
      <p:sp>
        <p:nvSpPr>
          <p:cNvPr id="104912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目标客户群：中高端消费者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目标市场定位：高端商业地产项目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目标市场特点：追求品质、品味和体验感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目标市场趋势：注重个性化、多元化和智能化的发展趋势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18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竞争对手分析方法：SWOT分析、PEST分析、五力模型分析等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竞争对手分析结论：明确自身优势和劣势，提出针对性的市场策略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竞争对手类型：直接竞争对手、间接竞争对手、替代品竞争对手、潜在竞争对手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竞争对手分析内容：产品、价格、渠道、促销、服务等方面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目标客户群体分析</a:t>
            </a:r>
            <a:endParaRPr lang="zh-CN" altLang="en-US"/>
          </a:p>
        </p:txBody>
      </p:sp>
      <p:sp>
        <p:nvSpPr>
          <p:cNvPr id="10492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目标客户群体特征：年龄在30-50岁之间，有一定经济实力和购买力，注重生活品质和家居环境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目标客户群体定位：针对中高端客户群体，注重品质和舒适度的追求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目标客户群体需求：追求高品质、舒适度的居住环境，注重家居设计和装修质量，愿意为高品质的家居生活付出更多费用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目标客户群体偏好：喜欢简约、现代、温馨的家居风格，注重家居智能化和环保健康方面的考虑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项目创意与设计理念</a:t>
            </a:r>
            <a:endParaRPr lang="zh-CN" altLang="en-US"/>
          </a:p>
        </p:txBody>
      </p:sp>
      <p:sp>
        <p:nvSpPr>
          <p:cNvPr id="10492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项目创意来源</a:t>
            </a:r>
            <a:endParaRPr lang="zh-CN" altLang="en-US"/>
          </a:p>
        </p:txBody>
      </p:sp>
      <p:sp>
        <p:nvSpPr>
          <p:cNvPr id="104935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灵感来源：杭州的自然风光、文化底蕴和城市特色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市场需求：深入了解目标客群的需求和期望，挖掘潜在市场机会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创新思维：运用创新思维和设计理念，打造具有独特魅力的项目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跨界合作：与其他领域的设计师、艺术家、文化机构等合作，共同创作出更具创意和艺术价值的项目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设计理念与风格</a:t>
            </a:r>
            <a:endParaRPr lang="zh-CN" altLang="en-US"/>
          </a:p>
        </p:txBody>
      </p:sp>
      <p:sp>
        <p:nvSpPr>
          <p:cNvPr id="10494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现代简约风格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注重空间布局与功能分区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强调自然与人文的融合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创新与可持续发展理念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创意亮点与特色</a:t>
            </a:r>
            <a:endParaRPr lang="zh-CN" altLang="en-US"/>
          </a:p>
        </p:txBody>
      </p:sp>
      <p:sp>
        <p:nvSpPr>
          <p:cNvPr id="104946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7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创意亮点：独特的设计理念和创意元素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特色：注重细节和用户体验，打造高品质的居住环境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创新性：采用先进的技术和材料，实现绿色、环保、可持续的建筑理念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艺术性：结合当地文化和历史元素，打造具有艺术价值的建筑作品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项目规划与布局</a:t>
            </a:r>
            <a:endParaRPr lang="zh-CN" altLang="en-US"/>
          </a:p>
        </p:txBody>
      </p:sp>
      <p:sp>
        <p:nvSpPr>
          <p:cNvPr id="10495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05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总体规划与布局</a:t>
            </a:r>
            <a:endParaRPr lang="zh-CN" altLang="en-US"/>
          </a:p>
        </p:txBody>
      </p:sp>
      <p:sp>
        <p:nvSpPr>
          <p:cNvPr id="104959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规划理念与设计原则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建筑风格与景观设计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地理位置与交通情况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周边环境与配套设施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室内空间规划与设计</a:t>
            </a:r>
            <a:endParaRPr lang="zh-CN" altLang="en-US"/>
          </a:p>
        </p:txBody>
      </p:sp>
      <p:sp>
        <p:nvSpPr>
          <p:cNvPr id="10496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材质选择：选择环保、耐用材料，提升品质感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照明设计：合理布置照明，营造舒适的光环境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空间布局：合理规划空间，确保功能分区明确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色彩搭配：运用色彩心理学，营造舒适氛围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https://d.book118.com/918106124016006023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22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8">
      <vt:lpstr>Arial</vt:lpstr>
      <vt:lpstr>Calibri</vt:lpstr>
      <vt:lpstr>微软雅黑</vt:lpstr>
      <vt:lpstr>Calibri Light</vt:lpstr>
      <vt:lpstr>+中文标题</vt:lpstr>
      <vt:lpstr>Office Theme</vt:lpstr>
      <vt:lpstr>杭州世茂项目创作提案课件</vt:lpstr>
      <vt:lpstr>目录</vt:lpstr>
      <vt:lpstr>添加章节标题</vt:lpstr>
      <vt:lpstr>项目背景与目标</vt:lpstr>
      <vt:lpstr>PowerPoint Presentation</vt:lpstr>
      <vt:lpstr>杭州世茂项目概述</vt:lpstr>
      <vt:lpstr>项目目标与定位</vt:lpstr>
      <vt:lpstr>市场分析</vt:lpstr>
      <vt:lpstr>PowerPoint Presentation</vt:lpstr>
      <vt:lpstr>目标市场概述</vt:lpstr>
      <vt:lpstr>竞争对手分析</vt:lpstr>
      <vt:lpstr>目标客户群体分析</vt:lpstr>
      <vt:lpstr>项目创意与设计理念</vt:lpstr>
      <vt:lpstr>PowerPoint Presentation</vt:lpstr>
      <vt:lpstr>项目创意来源</vt:lpstr>
      <vt:lpstr>设计理念与风格</vt:lpstr>
      <vt:lpstr>创意亮点与特色</vt:lpstr>
      <vt:lpstr>项目规划与布局</vt:lpstr>
      <vt:lpstr>PowerPoint Presentation</vt:lpstr>
      <vt:lpstr>总体规划与布局</vt:lpstr>
      <vt:lpstr>室内空间规划与设计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2024-08-29T12:22:31.433</cp:lastPrinted>
  <dcterms:created xsi:type="dcterms:W3CDTF">2024-08-29T04:22:31Z</dcterms:created>
  <dcterms:modified xsi:type="dcterms:W3CDTF">2024-08-29T04:22:33Z</dcterms:modified>
</cp:coreProperties>
</file>