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1CEE2-C63F-4ABD-91F1-C0E85AC0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99963-BAF8-41B3-BCAD-B474E5AA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FD57-68B4-40DC-AF1D-8D21E139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08EB2-A99A-4623-A224-C15E6788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2729E-A92F-421C-BDA5-63061984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0F1B1-BB0A-400B-B85D-A841E2342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49D4C-1108-4078-9390-4C11FC82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7A460-D6D9-44BB-B7E8-9F0FA2D9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27375-7CE6-4FBA-BD08-15EAB9A0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2EA80-B96D-4729-B9CC-5DDBA063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C69D6-8DCC-4EB8-91FB-55E13C7CC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6133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食道癌介入治疗是指通过非手术方式，在影像设备引导下对食道癌进行治疗的方法。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具有创伤小、恢复快、疗效显著等优点，是食道癌治疗的重要手段之一。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介入治疗能够直接作用于肿瘤，缩小肿瘤体积，降低肿瘤细胞活性，从而延长患者生存期。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介入治疗可以在不开刀的情况下对肿瘤进行治疗，减轻了患者的痛苦和手术风险。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介入治疗创伤小，恢复快，能够使患者在治疗过程中保持较好的生活质量。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食道癌介入治疗始于20世纪70年代，经过多年的发展，技术不断成熟和完善。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随着医学影像技术和治疗设备的不断进步，食道癌介入治疗将朝着更加精准、安全、有效的方向发展。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新型介入治疗技术如纳米药物载体、基因治疗等在食道癌介入治疗中具有广阔的应用前景。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了解患者病情、病史、过敏史等，评估患者身体状况及心理状态，为制定护理计划提供依据。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协助医生完成术前检查，告知患者及家属手术目的、风险及注意事项，签署知情同意书。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关注患者的心理状态，给予必要的心理疏导和支持，帮助患者缓解紧张情绪。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在手术过程中密切监测患者的生命体征，如心率、血压、呼吸等，确保手术顺利进行。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根据手术需要，协助医生进行相关操作，如建立静脉通道、协助患者摆好体位等。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如遇突发情况，如过敏反应、心脑血管意外等，及时采取应对措施，确保患者安全。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评估患者的疼痛情况，采取有效的疼痛护理措施，如药物治疗、物理治疗等，缓解患者疼痛。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术后密切监测患者的病情变化，观察是否有出血、感染等并发症的发生。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根据患者的具体情况，提供康复指导，包括饮食、运动等方面的建议，促进患者康复。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食道癌介入治疗常见问题及处理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对患者的疼痛程度进行评估，了解疼痛的性质、部位和持续时间，以便采取适当的护理措施。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根据疼痛程度，遵医嘱给予适当的止痛药物，如非甾体抗炎药、阿片类药物等。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如热敷、按摩等，有助于缓解疼痛。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与患者沟通，给予心理安慰和支持，减轻其焦虑和疼痛感。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https://d.book118.com/918106133006006026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2024-09-02T23:55:04.763</cp:lastPrinted>
  <dcterms:created xsi:type="dcterms:W3CDTF">2024-09-02T15:55:04Z</dcterms:created>
  <dcterms:modified xsi:type="dcterms:W3CDTF">2024-09-02T15:55:06Z</dcterms:modified>
</cp:coreProperties>
</file>