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112522-EFD2-4CC2-B88D-29B6C735B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5C619-2549-4927-82C1-E1C4EC144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65A9C-0191-4E7D-9C69-8843B23E8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2D96A3-9AA0-43FB-BCEF-8EB4652E3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717A8C-13DE-4EC6-910C-76CE4E58A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4EA9E4-F3E0-43F7-98CF-94EF610F5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BF48CD-DBBA-430C-951C-3E61C3F9E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EAE358-E926-48BF-88C8-4A5D5DECD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37A5AA-7705-44F5-B07A-5EF3D34E7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F8E04-62B0-4805-B732-06DFB8718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F6182-2531-4A43-8BF9-31FE1F957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png" /><Relationship Id="rId3" Type="http://schemas.openxmlformats.org/officeDocument/2006/relationships/image" Target="../media/image18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07002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提高血管活性的生活习惯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2024-01-25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规律运动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充足睡眠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减压放松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87" r="12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血管活性与健康关系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血管活性与血压调节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血管活性高有助于维持血压在正常水平，降低高血压风险。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血管活性与血液循环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良好的血管活性可以促进血液循环，保证身体各部位充足的血液供应。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血管活性与心脑血管健康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高血管活性有助于降低心脑血管疾病的发病率，如冠心病、脑卒中等。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419" r="4419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均衡的饮食对血管健康至关重要，如低盐、低脂、高纤维的饮食有助于降低血压和改善血管功能。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适量的运动可以提高血管活性，促进血液循环，如散步、慢跑、游泳等有氧运动。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充足的睡眠对血管健康同样重要，熬夜、睡眠不足会导致血管收缩、血压升高。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心理紧张、疲劳等因素都会导致血管收缩，影响血管活性，因此保持良好的情绪状态对血管健康也有积极的影响。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生活习惯对血管活性影响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" r="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避免过量添加食盐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在烹饪过程中尽量少放盐，避免口味过重。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减少高盐食品的摄入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如咸菜、腌制品、加工肉类等，以降低血压和减轻血管负担。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使用低钠盐或限盐调味品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在烹饪时选择使用低钠盐或限盐调味品，以减少钠的摄入量。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控制盐分摄入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如香蕉、土豆、蘑菇等，有助于降低血压和减少血管损伤。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通过奶制品、豆制品、绿叶蔬菜等食物补充钙质，有助于血管平滑肌的舒张和降低血压。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如坚果、绿叶蔬菜、全谷类等，镁有助于舒缓血管和降低血压。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多吃富含钾的食物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增加钙的摄入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适量摄入富含镁的食物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增加钾、钙、镁摄入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如菠菜、胡萝卜、番茄、蓝莓等，富含抗氧化物质，有助于减轻血管氧化应激损伤。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绿茶富含茶多酚等抗氧化物质，具有抗炎、抗氧化作用，对心血管健康有益。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多吃富含抗氧化物质食物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适量饮用绿茶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增加水果和蔬菜的摄入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选择瘦肉、禽类、鱼类等优质蛋白质来源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适量摄入优质蛋白质有助于维持血管弹性和降低心血管疾病风险。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控制红肉和加工肉类的摄入量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过多摄入红肉和加工肉类可能增加心血管疾病风险，建议适量食用。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适量摄入优质蛋白质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规律运动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有氧运动能够增加一氧化氮（NO）的生成，这是一种重要的血管舒张因子，有助于改善血管内皮功能。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改善血管内皮功能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有氧运动可以降低交感神经活性，减少血管收缩，从而降低血压。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降低血压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有氧运动能够提高高密度脂蛋白（HDL）水平，降低低密度脂蛋白（LDL）水平，改善血脂代谢，减少血管壁脂质沉积。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改善血脂代谢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有氧运动对血管益处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27" b="21927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力量训练能够增加肌肉量，提高基础代谢率，有助于改善血管健康。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力量训练可以促进血管平滑肌的生长和弹性蛋白的合成，从而增强血管弹性。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力量训练可以降低心血管疾病的风险因素，如高血压、高血脂和糖尿病等。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增加肌肉量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增强血管弹性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降低心血管疾病风险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力量训练增强血管弹性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柔韧性训练可以改善关节的灵活性和稳定性，有助于减少运动损伤。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改善关节灵活性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促进血液循环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110" r="1311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柔韧性训练可以促进血液循环，增加血管壁的弹性和韧性，有助于预防动脉硬化和心血管疾病。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柔韧性训练可以缓解身心压力，改善睡眠质量，有助于维护血管健康。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柔韧性训练改善血液循环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运动强度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根据个人身体状况和运动习惯选择适合自己的运动强度，建议从低强度开始逐渐增加。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运动频率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每周至少进行150分钟中等强度的有氧运动，或75分钟高强度有氧运动；同时结合2-3次力量训练和柔韧性训练。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选择自己喜欢的运动方式，如快走、跑步、游泳、骑自行车等，保持运动的多样性和趣味性。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4" b="24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3345" r="334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运动频率与强度建议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https://d.book118.com/918107002030006035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2024-09-13T22:04:01.657</cp:lastPrinted>
  <dcterms:created xsi:type="dcterms:W3CDTF">2024-09-13T14:04:01Z</dcterms:created>
  <dcterms:modified xsi:type="dcterms:W3CDTF">2024-09-13T14:04:03Z</dcterms:modified>
</cp:coreProperties>
</file>