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8EF09-09C1-4D31-9C70-40E438D9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E1D20-39DD-4926-B0E3-B776250C1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10BDA-FA8B-4076-AC1F-9FDAC91E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71B43-1EC6-45B6-B4CB-3B65A2FD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EA6E6-88D7-4DF1-B782-BBF4CF46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DF7BF-7D2D-4F45-B21D-8124B27A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604E4-585D-4D13-BCF6-0EE61028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3809D-9284-49D2-9723-6FF812D3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91B4-C9AC-43B3-8C0A-0D55BE2E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50E23-34CC-416B-917A-5DEC4461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A5C44-45F5-4896-AD29-905A924F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705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子宫破裂的预后与康复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子宫破裂是指子宫体部或子宫下段在妊娠期或分娩期发生破裂，是产科严重并发症之一。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根据发生部位可分为子宫体部破裂和子宫下段破裂，根据是否穿透子宫可分为完全性破裂和不完全性破裂。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96" r="292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14" r="283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子宫破裂多发生于分娩期，主要与子宫收缩剂使用不当、产科手术损伤、子宫发育异常或病理因素等有关。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子宫破裂的诱因包括梗阻性难产、子宫手术史、多次分娩史、子宫收缩剂使用不当等。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子宫破裂的典型表现为剧烈腹痛、阴道出血、子宫收缩停止等，严重者可出现休克症状。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根据临床表现和辅助检查，如超声检查、腹腔穿刺等，可作出诊断。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子宫破裂的紧急处理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确保患者呼吸通畅，给予高流量氧气吸入。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迅速建立有效的静脉通道，为抢救用药做好准备。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严密监测患者的心率、血压、呼吸及血氧饱和度，及时发现和处理异常情况。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根据患者的失血量，及时备血以补充血容量。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向患者及家属说明手术的必要性和风险，签署手术知情同意书。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遵医嘱给予术前用药，如镇静剂、麻醉前用药等。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监测术中失血量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与手术医生密切配合，确保手术顺利进行。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准确测量并记录术中失血量，为术后护理提供依据。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在手术过程中注意给患者保暖，预防低体温的发生。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子宫破裂患者的护理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https://d.book118.com/918107057022006030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2024-09-06T08:42:19.800</cp:lastPrinted>
  <dcterms:created xsi:type="dcterms:W3CDTF">2024-09-06T00:42:19Z</dcterms:created>
  <dcterms:modified xsi:type="dcterms:W3CDTF">2024-09-06T00:42:21Z</dcterms:modified>
</cp:coreProperties>
</file>