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4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6B8D8-6BBD-44DA-A795-9B741049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A8707-686E-4A3E-BC41-DC883F6F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6A77A-72D0-467A-A017-8D4AF6434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16363-8ECD-4486-8FA3-8712FA947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CDA99-F1A7-4D16-83F8-821F599C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D42D4-2668-43FE-8BDD-F2C6ABAE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FA060-1769-4FB4-9BC5-522A9667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C9537-9DD7-492C-A43D-5227219F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A0A9-8549-42D4-9971-86570657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7797-D0F1-48EB-B214-D13E519A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271A2-5F93-4658-89B7-078FC45B0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425" r:id="rId2"/>
    <p:sldLayoutId id="2147514426" r:id="rId3"/>
    <p:sldLayoutId id="2147514427" r:id="rId4"/>
    <p:sldLayoutId id="2147514428" r:id="rId5"/>
    <p:sldLayoutId id="2147514429" r:id="rId6"/>
    <p:sldLayoutId id="2147514430" r:id="rId7"/>
    <p:sldLayoutId id="2147514431" r:id="rId8"/>
    <p:sldLayoutId id="2147514432" r:id="rId9"/>
    <p:sldLayoutId id="2147514433" r:id="rId10"/>
    <p:sldLayoutId id="214751443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000312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施工进度计划网络图关键线路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关键线路的定义和作用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如何确定关键线路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关键线路的特点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关键线路的调整和优化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关键线路在网络图中的表示方法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实例分析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关键线路的定义和作用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关键线路的定义</a:t>
            </a:r>
            <a:endParaRPr lang="zh-CN" altLang="en-US"/>
          </a:p>
        </p:txBody>
      </p:sp>
      <p:sp>
        <p:nvSpPr>
          <p:cNvPr id="10489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关键线路是指在网络图中，从起点到终点的最长路径。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关键线路上的活动是网络图中最耗时的活动。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关键线路的长度是网络图中所有路径中最长的。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关键线路上的活动是网络图中最耗时的活动。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关键线路的作用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确定关键工作：关键线路上的工作是关键工作，对项目进度有重要影响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控制项目进度：关键线路是项目进度控制的重要依据，可以预测项目进度和调整进度计划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优化资源配置：关键线路上的资源需求较大，需要合理配置资源，提高资源利用率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提高项目效率：关键线路上的工作进度直接影响项目整体进度，需要重点关注和监控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如何确定关键线路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https://d.book118.com/918110003126006032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施工进度计划网络图关键线路</vt:lpstr>
      <vt:lpstr>目录</vt:lpstr>
      <vt:lpstr>关键线路的定义和作用</vt:lpstr>
      <vt:lpstr>关键线路的定义</vt:lpstr>
      <vt:lpstr>关键线路的作用</vt:lpstr>
      <vt:lpstr>如何确定关键线路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2024-09-10T11:38:18.408</cp:lastPrinted>
  <dcterms:created xsi:type="dcterms:W3CDTF">2024-09-10T03:38:18Z</dcterms:created>
  <dcterms:modified xsi:type="dcterms:W3CDTF">2024-09-10T03:38:20Z</dcterms:modified>
</cp:coreProperties>
</file>