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33898-13B4-452F-9A2C-D2BD63ECD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C9835-E69C-42F8-9FA9-13A1B321F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3924D-2811-460E-B715-E773C9CD3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4224B-DDCC-433D-8ABB-C08FE0C23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1E8F8-B633-4275-A3EA-9BA099D1A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E802C5-D91F-4D60-BAD4-7F14C5486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14572F-ECB8-4A51-B655-842DF8F8D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7DD0E-612E-4260-A069-44E803721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CD0D6-864D-4C6A-8309-6A428BE37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DECE2-8219-4804-BFD4-22662D9EC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FC106-2F5B-4120-862B-2E06A59DE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10006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谵妄患者的护理\n## 1.老年谵妄的基本概念与病因\n### 1.1老年谵妄的定义与分类\n### 1.2老年谵妄的发病原因\n### 1.3老年谵妄的易患因素\n## 2.老年谵妄的临床表现与诊断\n### 2.1老年谵妄的临床表现\n### 2.2老年谵妄的诊断标准\n### 2.3老年谵妄的鉴别诊断\n## 3.老年谵妄的护理评估与分级\n### 3.1老年谵妄的护理评估方法\n### 3.2老年谵妄的分级标准\n### 3.3老年谵妄的护理诊断\n## 4.老年谵妄的护理措施\n### 4.1老年谵妄的药物治疗与护理\n### 4.2老年谵妄的心理护理与认知干预\n### 4.3老年谵妄的生活护理与康复训练\n## 5.老年谵妄的预防与健康管理\n### 5.1老年谵妄的预防策略\n### 5.2老年谵妄的健康教育\n### 5.3老年谵妄的长期照护与康复计划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老年谵妄患者的护理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老年谵妄的基本概念与病因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老年谵妄的定义与分类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老年谵妄的定义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指老年人在一段时间内出现认知功能紊乱、意识障碍和思维紊乱等症状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症状具有急性发作、波动性和可逆性特点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老年谵妄的分类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代谢性谵妄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药物性谵妄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脑器质性谵妄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根据症状表现为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急性谵妄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慢性谵妄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亚急性谵妄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代谢因素</a:t>
                </a:r>
                <a:endParaRPr/>
              </a:p>
            </p:txBody>
          </p:sp>
          <p:sp>
            <p:nvSpPr>
              <p:cNvPr id="1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电解质紊乱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：如低钠、低钾、低钙等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内分泌紊乱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：如甲状腺功能亢进、糖尿病等</a:t>
                </a:r>
                <a:endParaRPr/>
              </a:p>
            </p:txBody>
          </p:sp>
        </p:grpSp>
        <p:grpSp>
          <p:nvGrpSpPr>
            <p:cNvPr id="18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药物因素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：如氨基糖苷类、头孢菌素类等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抗抑郁药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：如三环抗抑郁药、选择性5-羟色胺再摄取抑制剂等</a:t>
                </a:r>
                <a:endParaRPr/>
              </a:p>
            </p:txBody>
          </p:sp>
        </p:grpSp>
        <p:grpSp>
          <p:nvGrpSpPr>
            <p:cNvPr id="19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脑部疾病</a:t>
                </a:r>
                <a:endParaRPr/>
              </a:p>
            </p:txBody>
          </p:sp>
          <p:sp>
            <p:nvSpPr>
              <p:cNvPr id="19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：如脑梗死、脑出血等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：如阿尔茨海默病、帕金森病等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老年谵妄的发病原因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老年谵妄的易患因素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年龄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随着年龄增长，谵妄的发病风险逐渐增加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患有高血压、糖尿病、心脏病等慢性疾病的老年人更容易发生谵妄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缺乏社交活动、长期卧床、生活环境嘈杂等不良环境因素会增加谵妄的风险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认知功能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认知功能受损的老年人更容易发生谵妄，如痴呆、抑郁症等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老年谵妄的临床表现与诊断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24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认知功能障碍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记忆力减退、定向力障碍、判断力下降等</a:t>
                </a:r>
                <a:endParaRPr/>
              </a:p>
            </p:txBody>
          </p:sp>
          <p:pic>
            <p:nvPicPr>
              <p:cNvPr id="228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意识障碍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意识模糊、嗜睡、昏迷等</a:t>
                </a:r>
                <a:endParaRPr/>
              </a:p>
            </p:txBody>
          </p:sp>
          <p:pic>
            <p:nvPicPr>
              <p:cNvPr id="233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思维紊乱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言语不连贯、妄想、幻觉等</a:t>
                </a:r>
                <a:endParaRPr/>
              </a:p>
            </p:txBody>
          </p:sp>
          <p:pic>
            <p:nvPicPr>
              <p:cNvPr id="238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情绪和行为改变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焦虑、抑郁、躁动、攻击性行为等</a:t>
                </a:r>
                <a:endParaRPr/>
              </a:p>
            </p:txBody>
          </p:sp>
          <p:pic>
            <p:nvPicPr>
              <p:cNvPr id="243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老年谵妄的临床表现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根据《精神障碍诊断与统计手册（DSM-5）》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存在认知功能紊乱和意识障碍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症状持续时间在短时间内（通常为几个小时至几天）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症状具有急性发作、波动性和可逆性特点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根据《国际疾病分类（ICD-10）》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存在认知功能紊乱和意识障碍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症状持续时间在短时间内（通常为几个小时至几天）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症状具有急性发作、波动性和可逆性特点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老年谵妄的诊断标准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6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6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7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认知功能障碍持续时间较长，症状逐渐加重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缺乏意识障碍和思维紊乱症状</a:t>
                </a:r>
                <a:endParaRPr/>
              </a:p>
            </p:txBody>
          </p:sp>
          <p:sp>
            <p:nvSpPr>
              <p:cNvPr id="27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痴呆</a:t>
                </a:r>
                <a:endParaRPr/>
              </a:p>
            </p:txBody>
          </p:sp>
        </p:grpSp>
        <p:grpSp>
          <p:nvGrpSpPr>
            <p:cNvPr id="27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7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抑郁症</a:t>
                </a:r>
                <a:endParaRPr/>
              </a:p>
            </p:txBody>
          </p:sp>
          <p:sp>
            <p:nvSpPr>
              <p:cNvPr id="27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情绪低落、兴趣丧失为主要症状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缺乏认知功能障碍和意识障碍症状</a:t>
                </a:r>
                <a:endParaRPr/>
              </a:p>
            </p:txBody>
          </p:sp>
        </p:grpSp>
        <p:grpSp>
          <p:nvGrpSpPr>
            <p:cNvPr id="27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7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精神分裂症</a:t>
                </a:r>
                <a:endParaRPr/>
              </a:p>
            </p:txBody>
          </p:sp>
          <p:sp>
            <p:nvSpPr>
              <p:cNvPr id="27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思维紊乱、幻觉、妄想为主要症状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缺乏意识障碍和认知功能障碍症状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老年谵妄的鉴别诊断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老年谵妄的护理评估与分级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认知功能评估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如蒙特利尔认知评估量表（MoCA）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评估患者的记忆、语言、定向力等方面的认知功能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意识状态评估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如格拉斯哥昏迷量表（GCS）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评估患者的意识水平，如嗜睡、昏迷等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情绪和行为评估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如汉密尔顿焦虑量表（HAMA）和汉密尔顿抑郁量表（HAMD）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评估患者的焦虑、抑郁等情绪状态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老年谵妄的护理评估方法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https://d.book118.com/918110006015006037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老年谵妄患者的护理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2024-09-16T19:03:01.799</cp:lastPrinted>
  <dcterms:created xsi:type="dcterms:W3CDTF">2024-09-16T11:03:01Z</dcterms:created>
  <dcterms:modified xsi:type="dcterms:W3CDTF">2024-09-16T11:03:03Z</dcterms:modified>
</cp:coreProperties>
</file>