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4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42840-0809-487F-BC6C-F1BA5775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6A04-EDE3-433F-8BDF-F86E4175B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AE639-EBBD-45AF-B3F4-032251BE7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C59BA-6B26-4A35-B7B2-4B67EBE5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5D315-7E35-4CB4-ABDE-CDACA03F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FBFF6-18B1-4715-9847-B11CFD74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E7619-775A-4018-8526-81F2B781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1594A-6A09-4392-96EC-EA70EAC4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4FC84-D723-4408-ADE0-A86E1B05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FC19-C42C-4A78-B9AD-A6339155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D7A1C-22DA-4BEC-8024-AC7CECA3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35" r:id="rId2"/>
    <p:sldLayoutId id="2147484836" r:id="rId3"/>
    <p:sldLayoutId id="2147484837" r:id="rId4"/>
    <p:sldLayoutId id="2147484838" r:id="rId5"/>
    <p:sldLayoutId id="2147484839" r:id="rId6"/>
    <p:sldLayoutId id="2147484840" r:id="rId7"/>
    <p:sldLayoutId id="2147484841" r:id="rId8"/>
    <p:sldLayoutId id="2147484842" r:id="rId9"/>
    <p:sldLayoutId id="2147484843" r:id="rId10"/>
    <p:sldLayoutId id="214748484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0031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市场营销数据分析与应用研讨会PPT大纲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市场营销数据分析概述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市场营销数据分析方法与工具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市场营销数据来源与获取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市场营销数据驱动的决策与应用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市场营销数据可视化呈现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https://d.book118.com/918110031074006027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市场营销数据分析与应用研讨会PPT大纲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2024-09-05T11:56:00.087</cp:lastPrinted>
  <dcterms:created xsi:type="dcterms:W3CDTF">2024-09-05T03:56:00Z</dcterms:created>
  <dcterms:modified xsi:type="dcterms:W3CDTF">2024-09-05T03:56:02Z</dcterms:modified>
</cp:coreProperties>
</file>