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6F7E54D-D7E8-4B6A-9CB4-2FE1D57E25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7B1818-320C-41E0-A49C-50CD978D92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454C677-FE31-4783-8A8B-6E396AF729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B64A7C3-2A28-459E-9662-15A04FD89D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FDE1649-D1A3-4072-AC2E-8875C1D131F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FAC0D27-F6DD-40F3-9DBB-A0F5D3FD8C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1A89FC2-59CC-4A44-B72A-E88CACDDDB4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C27F40-5B57-4DBF-8006-B442F74AF0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2E353E-DC6F-4783-8F24-6192F61DB2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BA403B-AE2D-4AEA-A2DF-D109BFCD62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60A664-C030-42EC-BAB2-C81AABBC66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8111052064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石油市场趋势与前景分析</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石油市场概述
 全球石油供应现状
 全球石油需求趋势
 石油价格走势分析
 石油贸易与地缘政治
 石油行业技术创新
 绿色能源与石油市场
 石油市场展望与结论</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石油市场概述</a:t>
            </a:r>
          </a:p>
        </p:txBody>
      </p:sp>
      <p:sp>
        <p:nvSpPr>
          <p:cNvPr id="3" name="Subtitle 2"/>
          <p:cNvSpPr>
            <a:spLocks noGrp="1"/>
          </p:cNvSpPr>
          <p:nvPr>
            <p:ph type="subTitle" idx="1"/>
          </p:nvPr>
        </p:nvSpPr>
        <p:spPr/>
        <p:txBody>
          <a:bodyPr/>
          <a:lstStyle/>
          <a:p>
            <a:r>
              <a:t>石油市场趋势与前景分析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石油市场概述</a:t>
            </a:r>
          </a:p>
        </p:txBody>
      </p:sp>
      <p:sp>
        <p:nvSpPr>
          <p:cNvPr id="3" name="Text Placeholder 2"/>
          <p:cNvSpPr>
            <a:spLocks noGrp="1"/>
          </p:cNvSpPr>
          <p:nvPr>
            <p:ph type="body" idx="1"/>
          </p:nvPr>
        </p:nvSpPr>
        <p:spPr/>
        <p:txBody>
          <a:bodyPr/>
          <a:lstStyle/>
          <a:p>
            <a:r>
              <a:t>石油市场的全球化</a:t>
            </a:r>
          </a:p>
        </p:txBody>
      </p:sp>
      <p:sp>
        <p:nvSpPr>
          <p:cNvPr id="4" name="Content Placeholder 3"/>
          <p:cNvSpPr>
            <a:spLocks noGrp="1"/>
          </p:cNvSpPr>
          <p:nvPr>
            <p:ph sz="half" idx="2"/>
          </p:nvPr>
        </p:nvSpPr>
        <p:spPr/>
        <p:txBody>
          <a:bodyPr/>
          <a:lstStyle/>
          <a:p>
            <a:r>
              <a:t>1.全球化推动了石油市场的整合，使各国市场更加紧密相连。</a:t>
            </a:r>
          </a:p>
          <a:p>
            <a:r>
              <a:t>2.全球石油市场的价格波动受多种因素影响，包括政治、经济和技术等。</a:t>
            </a:r>
          </a:p>
          <a:p>
            <a:r>
              <a:t>3.随着全球化进程，石油市场的竞争也日趋激烈，各国都在寻求提高产能和降低成本的优势。</a:t>
            </a:r>
          </a:p>
          <a:p/>
        </p:txBody>
      </p:sp>
      <p:sp>
        <p:nvSpPr>
          <p:cNvPr id="5" name="Text Placeholder 4"/>
          <p:cNvSpPr>
            <a:spLocks noGrp="1"/>
          </p:cNvSpPr>
          <p:nvPr>
            <p:ph type="body" idx="3"/>
          </p:nvPr>
        </p:nvSpPr>
        <p:spPr/>
        <p:txBody>
          <a:bodyPr/>
          <a:lstStyle/>
          <a:p>
            <a:r>
              <a:t>石油供需平衡</a:t>
            </a:r>
          </a:p>
        </p:txBody>
      </p:sp>
      <p:sp>
        <p:nvSpPr>
          <p:cNvPr id="6" name="Content Placeholder 5"/>
          <p:cNvSpPr>
            <a:spLocks noGrp="1"/>
          </p:cNvSpPr>
          <p:nvPr>
            <p:ph sz="half" idx="4"/>
          </p:nvPr>
        </p:nvSpPr>
        <p:spPr/>
        <p:txBody>
          <a:bodyPr/>
          <a:lstStyle/>
          <a:p>
            <a:r>
              <a:t>1.石油供需平衡是影响市场价格的重要因素。</a:t>
            </a:r>
          </a:p>
          <a:p>
            <a:r>
              <a:t>2.近年来，全球石油供应过剩的情况较为普遍，导致市场价格波动较大。</a:t>
            </a:r>
          </a:p>
          <a:p>
            <a:r>
              <a:t>3.随着全球经济复苏和新能源技术的发展，石油供需平衡将面临新的挑战。</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石油市场概述</a:t>
            </a:r>
          </a:p>
        </p:txBody>
      </p:sp>
      <p:sp>
        <p:nvSpPr>
          <p:cNvPr id="3" name="Content Placeholder 2"/>
          <p:cNvSpPr>
            <a:spLocks noGrp="1"/>
          </p:cNvSpPr>
          <p:nvPr>
            <p:ph sz="half" idx="2"/>
          </p:nvPr>
        </p:nvSpPr>
        <p:spPr/>
        <p:txBody>
          <a:bodyPr/>
          <a:lstStyle/>
          <a:p>
            <a:r>
              <a:t>1.石油价格受多种因素影响，包括政治稳定性、经济状况、技术进步等。</a:t>
            </a:r>
          </a:p>
          <a:p>
            <a:r>
              <a:t>2.近年来，美国页岩油革命对全球石油市场产生了重大影响，导致市场价格波动加大。</a:t>
            </a:r>
          </a:p>
          <a:p>
            <a:r>
              <a:t>3.未来，随着可再生能源和电动汽车的普及，石油价格将面临新的影响因素。</a:t>
            </a:r>
          </a:p>
          <a:p/>
        </p:txBody>
      </p:sp>
      <p:sp>
        <p:nvSpPr>
          <p:cNvPr id="4" name="Text Placeholder 3"/>
          <p:cNvSpPr>
            <a:spLocks noGrp="1"/>
          </p:cNvSpPr>
          <p:nvPr>
            <p:ph type="body" idx="3"/>
          </p:nvPr>
        </p:nvSpPr>
        <p:spPr/>
        <p:txBody>
          <a:bodyPr/>
          <a:lstStyle/>
          <a:p>
            <a:r>
              <a:t>石油市场的风险与机遇</a:t>
            </a:r>
          </a:p>
        </p:txBody>
      </p:sp>
      <p:sp>
        <p:nvSpPr>
          <p:cNvPr id="5" name="Content Placeholder 4"/>
          <p:cNvSpPr>
            <a:spLocks noGrp="1"/>
          </p:cNvSpPr>
          <p:nvPr>
            <p:ph sz="half" idx="4"/>
          </p:nvPr>
        </p:nvSpPr>
        <p:spPr/>
        <p:txBody>
          <a:bodyPr/>
          <a:lstStyle/>
          <a:p>
            <a:r>
              <a:t>1.石油市场存在诸多风险，包括价格波动、供应中断、技术风险等。</a:t>
            </a:r>
          </a:p>
          <a:p>
            <a:r>
              <a:t>2.同时，石油市场也存在巨大的机遇，尤其在新技术和新能源领域的发展前景广阔。</a:t>
            </a:r>
          </a:p>
          <a:p>
            <a:r>
              <a:t>3.企业需要加强风险管理，同时积极把握市场机遇，以实现可持续发展。</a:t>
            </a:r>
          </a:p>
          <a:p/>
        </p:txBody>
      </p:sp>
      <p:sp>
        <p:nvSpPr>
          <p:cNvPr id="6" name="Text Placeholder 5"/>
          <p:cNvSpPr>
            <a:spLocks noGrp="1"/>
          </p:cNvSpPr>
          <p:nvPr>
            <p:ph type="body" idx="1"/>
          </p:nvPr>
        </p:nvSpPr>
        <p:spPr/>
        <p:txBody>
          <a:bodyPr/>
          <a:lstStyle/>
          <a:p>
            <a:r>
              <a:t>石油价格的影响因素</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石油市场概述</a:t>
            </a:r>
          </a:p>
        </p:txBody>
      </p:sp>
      <p:sp>
        <p:nvSpPr>
          <p:cNvPr id="3" name="Text Placeholder 2"/>
          <p:cNvSpPr>
            <a:spLocks noGrp="1"/>
          </p:cNvSpPr>
          <p:nvPr>
            <p:ph type="body" idx="1"/>
          </p:nvPr>
        </p:nvSpPr>
        <p:spPr/>
        <p:txBody>
          <a:bodyPr/>
          <a:lstStyle/>
          <a:p>
            <a:r>
              <a:t>石油市场的未来发展趋势</a:t>
            </a:r>
          </a:p>
        </p:txBody>
      </p:sp>
      <p:sp>
        <p:nvSpPr>
          <p:cNvPr id="4" name="Content Placeholder 3"/>
          <p:cNvSpPr>
            <a:spLocks noGrp="1"/>
          </p:cNvSpPr>
          <p:nvPr>
            <p:ph sz="half" idx="2"/>
          </p:nvPr>
        </p:nvSpPr>
        <p:spPr/>
        <p:txBody>
          <a:bodyPr/>
          <a:lstStyle/>
          <a:p>
            <a:r>
              <a:t>1.未来，石油市场将更加注重环保和可持续发展。</a:t>
            </a:r>
          </a:p>
          <a:p>
            <a:r>
              <a:t>2.数字化和智能化将成为石油市场的重要发展趋势，提高生产效率和降低成本。</a:t>
            </a:r>
          </a:p>
          <a:p>
            <a:r>
              <a:t>3.随着全球能源结构的转变，石油市场将面临更加激烈的竞争和变革。</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全球石油供应现状</a:t>
            </a:r>
          </a:p>
        </p:txBody>
      </p:sp>
      <p:sp>
        <p:nvSpPr>
          <p:cNvPr id="3" name="Subtitle 2"/>
          <p:cNvSpPr>
            <a:spLocks noGrp="1"/>
          </p:cNvSpPr>
          <p:nvPr>
            <p:ph type="subTitle" idx="1"/>
          </p:nvPr>
        </p:nvSpPr>
        <p:spPr/>
        <p:txBody>
          <a:bodyPr/>
          <a:lstStyle/>
          <a:p>
            <a:r>
              <a:t>石油市场趋势与前景分析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全球石油供应现状</a:t>
            </a:r>
          </a:p>
        </p:txBody>
      </p:sp>
      <p:sp>
        <p:nvSpPr>
          <p:cNvPr id="3" name="Text Placeholder 2"/>
          <p:cNvSpPr>
            <a:spLocks noGrp="1"/>
          </p:cNvSpPr>
          <p:nvPr>
            <p:ph type="body" idx="1"/>
          </p:nvPr>
        </p:nvSpPr>
        <p:spPr/>
        <p:txBody>
          <a:bodyPr/>
          <a:lstStyle/>
          <a:p>
            <a:r>
              <a:t>全球石油供应现状</a:t>
            </a:r>
          </a:p>
        </p:txBody>
      </p:sp>
      <p:sp>
        <p:nvSpPr>
          <p:cNvPr id="4" name="Content Placeholder 3"/>
          <p:cNvSpPr>
            <a:spLocks noGrp="1"/>
          </p:cNvSpPr>
          <p:nvPr>
            <p:ph sz="half" idx="2"/>
          </p:nvPr>
        </p:nvSpPr>
        <p:spPr/>
        <p:txBody>
          <a:bodyPr/>
          <a:lstStyle/>
          <a:p>
            <a:r>
              <a:t>1.石油供应多元化：全球石油供应呈现出多元化的趋势，不仅有传统的石油生产大国，如中东国家和俄罗斯，还有新兴的石油生产国，如美国和加拿大。这使得石油供应格局更加复杂和多变。</a:t>
            </a:r>
          </a:p>
          <a:p>
            <a:r>
              <a:t>2.供应紧张：近年来，全球石油供应一直处于相对紧张的状态。一方面，部分石油生产国的产能受到地缘政治、经济制裁等因素的影响；另一方面，全球对清洁能源的需求增加，对传统石油资源的投入有所减少。</a:t>
            </a:r>
          </a:p>
          <a:p>
            <a:r>
              <a:t>3.产能恢复：随着全球经济的复苏和技术的不断进步，石油产能有望得到进一步恢复。同时，一些国家也在加强对石油产业的投资，以提高产能和保障能源安全。</a:t>
            </a:r>
          </a:p>
          <a:p/>
        </p:txBody>
      </p:sp>
      <p:sp>
        <p:nvSpPr>
          <p:cNvPr id="5" name="Text Placeholder 4"/>
          <p:cNvSpPr>
            <a:spLocks noGrp="1"/>
          </p:cNvSpPr>
          <p:nvPr>
            <p:ph type="body" idx="3"/>
          </p:nvPr>
        </p:nvSpPr>
        <p:spPr/>
        <p:txBody>
          <a:bodyPr/>
          <a:lstStyle/>
          <a:p>
            <a:r>
              <a:t>全球石油供应面临的挑战</a:t>
            </a:r>
          </a:p>
        </p:txBody>
      </p:sp>
      <p:sp>
        <p:nvSpPr>
          <p:cNvPr id="6" name="Content Placeholder 5"/>
          <p:cNvSpPr>
            <a:spLocks noGrp="1"/>
          </p:cNvSpPr>
          <p:nvPr>
            <p:ph sz="half" idx="4"/>
          </p:nvPr>
        </p:nvSpPr>
        <p:spPr/>
        <p:txBody>
          <a:bodyPr/>
          <a:lstStyle/>
          <a:p>
            <a:r>
              <a:t>1.地缘政治风险：石油生产国之间的政治局势和地区冲突对全球石油供应造成了一定的影响。例如，伊朗核问题、叙利亚内战等地缘政治事件都曾导致石油价格波动。</a:t>
            </a:r>
          </a:p>
          <a:p>
            <a:r>
              <a:t>2.环境保护压力：随着全球对环境保护的重视，石油产业面临的压力也越来越大。一些国家和地区开始限制或禁止石油开采，对全球石油供应造成了一定的影响。</a:t>
            </a:r>
          </a:p>
          <a:p>
            <a:r>
              <a:t>3.技术创新：随着技术的不断进步，石油产业需要不断进行创新以适应市场的需求。同时，技术创新也有助于提高石油产能和降低开采成本。</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全球石油供应现状</a:t>
            </a:r>
          </a:p>
        </p:txBody>
      </p:sp>
      <p:sp>
        <p:nvSpPr>
          <p:cNvPr id="3" name="Text Placeholder 2"/>
          <p:cNvSpPr>
            <a:spLocks noGrp="1"/>
          </p:cNvSpPr>
          <p:nvPr>
            <p:ph type="body" idx="1"/>
          </p:nvPr>
        </p:nvSpPr>
        <p:spPr/>
        <p:txBody>
          <a:bodyPr/>
          <a:lstStyle/>
          <a:p>
            <a:r>
              <a:t>未来全球石油供应的展望</a:t>
            </a:r>
          </a:p>
        </p:txBody>
      </p:sp>
      <p:sp>
        <p:nvSpPr>
          <p:cNvPr id="4" name="Content Placeholder 3"/>
          <p:cNvSpPr>
            <a:spLocks noGrp="1"/>
          </p:cNvSpPr>
          <p:nvPr>
            <p:ph sz="half" idx="2"/>
          </p:nvPr>
        </p:nvSpPr>
        <p:spPr/>
        <p:txBody>
          <a:bodyPr/>
          <a:lstStyle/>
          <a:p>
            <a:r>
              <a:t>1.加强合作：未来全球各国需要加强合作，共同应对石油供应面临的挑战。通过加强交流和协作，可以提高石油产能和保障能源安全。</a:t>
            </a:r>
          </a:p>
          <a:p>
            <a:r>
              <a:t>2.转型升级：随着清洁能源的不断发展，石油产业需要转型升级以适应市场的需求。通过加强技术创新和研发，可以提高石油产业的竞争力和可持续发展能力。</a:t>
            </a:r>
          </a:p>
          <a:p>
            <a:r>
              <a:t>3.市场稳定：未来全球石油市场需要保持稳定，以避免价格波动对经济和产业造成的不利影响。通过加强监管和调控，可以维护市场的稳定和健康发展。</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全球石油需求趋势</a:t>
            </a:r>
          </a:p>
        </p:txBody>
      </p:sp>
      <p:sp>
        <p:nvSpPr>
          <p:cNvPr id="3" name="Subtitle 2"/>
          <p:cNvSpPr>
            <a:spLocks noGrp="1"/>
          </p:cNvSpPr>
          <p:nvPr>
            <p:ph type="subTitle" idx="1"/>
          </p:nvPr>
        </p:nvSpPr>
        <p:spPr/>
        <p:txBody>
          <a:bodyPr/>
          <a:lstStyle/>
          <a:p>
            <a:r>
              <a:t>石油市场趋势与前景分析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全球石油需求趋势</a:t>
            </a:r>
          </a:p>
        </p:txBody>
      </p:sp>
      <p:sp>
        <p:nvSpPr>
          <p:cNvPr id="3" name="Text Placeholder 2"/>
          <p:cNvSpPr>
            <a:spLocks noGrp="1"/>
          </p:cNvSpPr>
          <p:nvPr>
            <p:ph type="body" idx="1"/>
          </p:nvPr>
        </p:nvSpPr>
        <p:spPr/>
        <p:txBody>
          <a:bodyPr/>
          <a:lstStyle/>
          <a:p>
            <a:r>
              <a:t>全球石油需求增长趋势</a:t>
            </a:r>
          </a:p>
        </p:txBody>
      </p:sp>
      <p:sp>
        <p:nvSpPr>
          <p:cNvPr id="4" name="Content Placeholder 3"/>
          <p:cNvSpPr>
            <a:spLocks noGrp="1"/>
          </p:cNvSpPr>
          <p:nvPr>
            <p:ph sz="half" idx="2"/>
          </p:nvPr>
        </p:nvSpPr>
        <p:spPr/>
        <p:txBody>
          <a:bodyPr/>
          <a:lstStyle/>
          <a:p>
            <a:r>
              <a:t>1.随着全球经济的发展，特别是新兴经济体的崛起，全球石油需求将继续保持增长态势。</a:t>
            </a:r>
          </a:p>
          <a:p>
            <a:r>
              <a:t>2.交通运输、工业和化工等领域是石油需求的主要驱动力。</a:t>
            </a:r>
          </a:p>
          <a:p>
            <a:r>
              <a:t>3.随着能源结构的转变和新能源技术的发展，石油需求增速可能会逐渐放缓。</a:t>
            </a:r>
          </a:p>
          <a:p/>
        </p:txBody>
      </p:sp>
      <p:sp>
        <p:nvSpPr>
          <p:cNvPr id="5" name="Text Placeholder 4"/>
          <p:cNvSpPr>
            <a:spLocks noGrp="1"/>
          </p:cNvSpPr>
          <p:nvPr>
            <p:ph type="body" idx="3"/>
          </p:nvPr>
        </p:nvSpPr>
        <p:spPr/>
        <p:txBody>
          <a:bodyPr/>
          <a:lstStyle/>
          <a:p>
            <a:r>
              <a:t>区域石油需求差异</a:t>
            </a:r>
          </a:p>
        </p:txBody>
      </p:sp>
      <p:sp>
        <p:nvSpPr>
          <p:cNvPr id="6" name="Content Placeholder 5"/>
          <p:cNvSpPr>
            <a:spLocks noGrp="1"/>
          </p:cNvSpPr>
          <p:nvPr>
            <p:ph sz="half" idx="4"/>
          </p:nvPr>
        </p:nvSpPr>
        <p:spPr/>
        <p:txBody>
          <a:bodyPr/>
          <a:lstStyle/>
          <a:p>
            <a:r>
              <a:t>1.不同国家和地区的经济发展水平、产业结构、能源政策等因素影响石油需求。</a:t>
            </a:r>
          </a:p>
          <a:p>
            <a:r>
              <a:t>2.发达国家石油需求增速相对较慢，而新兴市场国家需求增长较快。</a:t>
            </a:r>
          </a:p>
          <a:p>
            <a:r>
              <a:t>3.亚洲地区，特别是中国和印度，将成为未来石油需求增长的主要引擎。</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全球石油需求趋势</a:t>
            </a:r>
          </a:p>
        </p:txBody>
      </p:sp>
      <p:sp>
        <p:nvSpPr>
          <p:cNvPr id="3" name="Text Placeholder 2"/>
          <p:cNvSpPr>
            <a:spLocks noGrp="1"/>
          </p:cNvSpPr>
          <p:nvPr>
            <p:ph type="body" idx="1"/>
          </p:nvPr>
        </p:nvSpPr>
        <p:spPr/>
        <p:txBody>
          <a:bodyPr/>
          <a:lstStyle/>
          <a:p>
            <a:r>
              <a:t>石油消费行业趋势</a:t>
            </a:r>
          </a:p>
        </p:txBody>
      </p:sp>
      <p:sp>
        <p:nvSpPr>
          <p:cNvPr id="4" name="Content Placeholder 3"/>
          <p:cNvSpPr>
            <a:spLocks noGrp="1"/>
          </p:cNvSpPr>
          <p:nvPr>
            <p:ph sz="half" idx="2"/>
          </p:nvPr>
        </p:nvSpPr>
        <p:spPr/>
        <p:txBody>
          <a:bodyPr/>
          <a:lstStyle/>
          <a:p>
            <a:r>
              <a:t>1.交通运输行业依然是石油消费的主力，但随着电动汽车等新能源技术的推广，该行业石油需求可能会逐渐减少。</a:t>
            </a:r>
          </a:p>
          <a:p>
            <a:r>
              <a:t>2.工业和化工领域对石油的需求将保持稳定，但随着技术进步和能源效率提高，需求量不会大幅增长。</a:t>
            </a:r>
          </a:p>
          <a:p>
            <a:r>
              <a:t>3.航空、航海等领域的石油需求受全球经济和贸易活动影响较大，未来增长空间有限。</a:t>
            </a:r>
          </a:p>
          <a:p/>
        </p:txBody>
      </p:sp>
      <p:sp>
        <p:nvSpPr>
          <p:cNvPr id="5" name="Text Placeholder 4"/>
          <p:cNvSpPr>
            <a:spLocks noGrp="1"/>
          </p:cNvSpPr>
          <p:nvPr>
            <p:ph type="body" idx="3"/>
          </p:nvPr>
        </p:nvSpPr>
        <p:spPr/>
        <p:txBody>
          <a:bodyPr/>
          <a:lstStyle/>
          <a:p>
            <a:r>
              <a:t>能源结构调整与石油需求</a:t>
            </a:r>
          </a:p>
        </p:txBody>
      </p:sp>
      <p:sp>
        <p:nvSpPr>
          <p:cNvPr id="6" name="Content Placeholder 5"/>
          <p:cNvSpPr>
            <a:spLocks noGrp="1"/>
          </p:cNvSpPr>
          <p:nvPr>
            <p:ph sz="half" idx="4"/>
          </p:nvPr>
        </p:nvSpPr>
        <p:spPr/>
        <p:txBody>
          <a:bodyPr/>
          <a:lstStyle/>
          <a:p>
            <a:r>
              <a:t>1.全球各国都在加大清洁能源的开发和利用，以减少对化石燃料的依赖。</a:t>
            </a:r>
          </a:p>
          <a:p>
            <a:r>
              <a:t>2.随着可再生能源技术成本的降低和普及，石油在能源结构中的比重可能会逐渐下降。</a:t>
            </a:r>
          </a:p>
          <a:p>
            <a:r>
              <a:t>3.能源结构的调整将对石油需求产生长期影响，但过程可能较为缓慢。</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全球石油需求趋势</a:t>
            </a:r>
          </a:p>
        </p:txBody>
      </p:sp>
      <p:sp>
        <p:nvSpPr>
          <p:cNvPr id="3" name="Content Placeholder 2"/>
          <p:cNvSpPr>
            <a:spLocks noGrp="1"/>
          </p:cNvSpPr>
          <p:nvPr>
            <p:ph sz="half" idx="2"/>
          </p:nvPr>
        </p:nvSpPr>
        <p:spPr/>
        <p:txBody>
          <a:bodyPr/>
          <a:lstStyle/>
          <a:p>
            <a:r>
              <a:t>1.油价波动对石油需求有一定影响，高油价会抑制消费需求，而低油价会刺激消费需求。</a:t>
            </a:r>
          </a:p>
          <a:p>
            <a:r>
              <a:t>2.全球经济状况和地缘政治局势是影响油价波动的主要因素，需要密切关注这些动态。</a:t>
            </a:r>
          </a:p>
          <a:p>
            <a:r>
              <a:t>3.油价波动对石油需求的影响具有一定滞后性，需要综合考虑其他因素来判断需求走势。</a:t>
            </a:r>
          </a:p>
          <a:p/>
        </p:txBody>
      </p:sp>
      <p:sp>
        <p:nvSpPr>
          <p:cNvPr id="4" name="Text Placeholder 3"/>
          <p:cNvSpPr>
            <a:spLocks noGrp="1"/>
          </p:cNvSpPr>
          <p:nvPr>
            <p:ph type="body" idx="3"/>
          </p:nvPr>
        </p:nvSpPr>
        <p:spPr/>
        <p:txBody>
          <a:bodyPr/>
          <a:lstStyle/>
          <a:p>
            <a:r>
              <a:t>技术进步与石油需求</a:t>
            </a:r>
          </a:p>
        </p:txBody>
      </p:sp>
      <p:sp>
        <p:nvSpPr>
          <p:cNvPr id="5" name="Content Placeholder 4"/>
          <p:cNvSpPr>
            <a:spLocks noGrp="1"/>
          </p:cNvSpPr>
          <p:nvPr>
            <p:ph sz="half" idx="4"/>
          </p:nvPr>
        </p:nvSpPr>
        <p:spPr/>
        <p:txBody>
          <a:bodyPr/>
          <a:lstStyle/>
          <a:p>
            <a:r>
              <a:t>1.技术进步可以提高能源利用效率，减少对石油的依赖。</a:t>
            </a:r>
          </a:p>
          <a:p>
            <a:r>
              <a:t>2.电动汽车、节能技术等领域的快速发展将对石油需求产生一定冲击。</a:t>
            </a:r>
          </a:p>
          <a:p>
            <a:r>
              <a:t>3.随着技术的不断进步，未来石油需求可能会逐渐下降，但具体时间表和影响程度尚不确定。</a:t>
            </a:r>
          </a:p>
        </p:txBody>
      </p:sp>
      <p:sp>
        <p:nvSpPr>
          <p:cNvPr id="6" name="Text Placeholder 5"/>
          <p:cNvSpPr>
            <a:spLocks noGrp="1"/>
          </p:cNvSpPr>
          <p:nvPr>
            <p:ph type="body" idx="1"/>
          </p:nvPr>
        </p:nvSpPr>
        <p:spPr/>
        <p:txBody>
          <a:bodyPr/>
          <a:lstStyle/>
          <a:p>
            <a:r>
              <a:t>油价波动与石油需求</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石油价格走势分析</a:t>
            </a:r>
          </a:p>
        </p:txBody>
      </p:sp>
      <p:sp>
        <p:nvSpPr>
          <p:cNvPr id="3" name="Subtitle 2"/>
          <p:cNvSpPr>
            <a:spLocks noGrp="1"/>
          </p:cNvSpPr>
          <p:nvPr>
            <p:ph type="subTitle" idx="1"/>
          </p:nvPr>
        </p:nvSpPr>
        <p:spPr/>
        <p:txBody>
          <a:bodyPr/>
          <a:lstStyle/>
          <a:p>
            <a:r>
              <a:t>石油市场趋势与前景分析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石油价格走势分析</a:t>
            </a:r>
          </a:p>
        </p:txBody>
      </p:sp>
      <p:sp>
        <p:nvSpPr>
          <p:cNvPr id="3" name="Text Placeholder 2"/>
          <p:cNvSpPr>
            <a:spLocks noGrp="1"/>
          </p:cNvSpPr>
          <p:nvPr>
            <p:ph type="body" idx="1"/>
          </p:nvPr>
        </p:nvSpPr>
        <p:spPr/>
        <p:txBody>
          <a:bodyPr/>
          <a:lstStyle/>
          <a:p>
            <a:r>
              <a:t>石油价格走势的历史回顾</a:t>
            </a:r>
          </a:p>
        </p:txBody>
      </p:sp>
      <p:sp>
        <p:nvSpPr>
          <p:cNvPr id="4" name="Content Placeholder 3"/>
          <p:cNvSpPr>
            <a:spLocks noGrp="1"/>
          </p:cNvSpPr>
          <p:nvPr>
            <p:ph sz="half" idx="2"/>
          </p:nvPr>
        </p:nvSpPr>
        <p:spPr/>
        <p:txBody>
          <a:bodyPr/>
          <a:lstStyle/>
          <a:p>
            <a:r>
              <a:t>1.石油价格受到全球供需关系的影响，近年来呈现出波动上涨的趋势。</a:t>
            </a:r>
          </a:p>
          <a:p>
            <a:r>
              <a:t>2.历史数据显示，石油价格与全球经济增长率呈现正相关关系。</a:t>
            </a:r>
          </a:p>
          <a:p>
            <a:r>
              <a:t>3.地缘政治因素对石油价格的影响不容忽视，例如伊朗核问题、叙利亚冲突等。</a:t>
            </a:r>
          </a:p>
          <a:p/>
        </p:txBody>
      </p:sp>
      <p:sp>
        <p:nvSpPr>
          <p:cNvPr id="5" name="Text Placeholder 4"/>
          <p:cNvSpPr>
            <a:spLocks noGrp="1"/>
          </p:cNvSpPr>
          <p:nvPr>
            <p:ph type="body" idx="3"/>
          </p:nvPr>
        </p:nvSpPr>
        <p:spPr/>
        <p:txBody>
          <a:bodyPr/>
          <a:lstStyle/>
          <a:p>
            <a:r>
              <a:t>影响石油价格的主要因素</a:t>
            </a:r>
          </a:p>
        </p:txBody>
      </p:sp>
      <p:sp>
        <p:nvSpPr>
          <p:cNvPr id="6" name="Content Placeholder 5"/>
          <p:cNvSpPr>
            <a:spLocks noGrp="1"/>
          </p:cNvSpPr>
          <p:nvPr>
            <p:ph sz="half" idx="4"/>
          </p:nvPr>
        </p:nvSpPr>
        <p:spPr/>
        <p:txBody>
          <a:bodyPr/>
          <a:lstStyle/>
          <a:p>
            <a:r>
              <a:t>1.全球供需平衡是影响石油价格的核心因素，供应过剩会导致价格下跌，供应不足则会导致价格上涨。</a:t>
            </a:r>
          </a:p>
          <a:p>
            <a:r>
              <a:t>2.美元指数走势对石油价格有着重要影响，美元指数走强会导致石油价格下跌，反之则上涨。</a:t>
            </a:r>
          </a:p>
          <a:p>
            <a:r>
              <a:t>3.地缘政治风险、气候变化等因素也会对石油价格产生一定的影响。</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https://d.book118.com/918111052064006026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16</vt:i4>
      </vt:variant>
    </vt:vector>
  </HeadingPairs>
  <TitlesOfParts>
    <vt:vector baseType="lpstr" size="28">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石油市场概述</vt:lpstr>
      <vt:lpstr> 石油市场概述</vt:lpstr>
      <vt:lpstr> 石油市场概述</vt:lpstr>
      <vt:lpstr> 石油市场概述</vt:lpstr>
      <vt:lpstr> 全球石油供应现状</vt:lpstr>
      <vt:lpstr> 全球石油供应现状</vt:lpstr>
      <vt:lpstr> 全球石油供应现状</vt:lpstr>
      <vt:lpstr> 全球石油需求趋势</vt:lpstr>
      <vt:lpstr> 全球石油需求趋势</vt:lpstr>
      <vt:lpstr> 全球石油需求趋势</vt:lpstr>
      <vt:lpstr> 全球石油需求趋势</vt:lpstr>
      <vt:lpstr> 石油价格走势分析</vt:lpstr>
      <vt:lpstr> 石油价格走势分析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2024-09-03T20:00:46.817</cp:lastPrinted>
  <dcterms:created xsi:type="dcterms:W3CDTF">2024-09-03T12:00:46Z</dcterms:created>
  <dcterms:modified xsi:type="dcterms:W3CDTF">2024-09-03T12:00:49Z</dcterms:modified>
</cp:coreProperties>
</file>