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EC0294-C3D7-4C93-8D22-B3FE294F5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A21338-6832-431C-9F43-186CF8A2F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046FD4-AEFB-4744-AD56-AD5F61264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1C417E-3D8F-4C1E-A9BE-25D55C8A2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34C89C-1C14-4426-8FDC-6275234FCA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39EE8A-8727-410E-9F46-F5CFEAF994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A71FC4-3E22-4B1A-A470-E3D42A84B4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B69AFD-8BF2-4C2D-8F09-6AEB1E815D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0E420C-47FE-4631-803F-57F122F5FD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50D41D-9106-4B0B-9819-BA35295783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3F0CC-487E-4A7F-A8FC-3E24C0536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11201307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检索与过滤技巧对医学文献检索效果的影响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检索技巧对医学文献检索效果的影响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过滤技巧对医学文献检索效果的影响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检索与过滤技巧结合应用案例分析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本文旨在探讨检索与过滤技巧对医学文献检索效果的影响，为医学工作者提供有效的文献检索方法。</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医学文献数量庞大且不断增长，使得检索相关文献变得具有挑战性。</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检索与过滤技巧的应用对于提高医学文献检索的效率和准确性具有重要意义。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医学文献是医学研究和临床实践的重要基础，对于医生、研究人员和医学生具有重要价值。</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通过检索医学文献，可以了解最新的医学研究成果、临床经验和治疗方法，为医学决策提供支持。</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医学文献检索有助于促进医学知识的传播和交流，推动医学科学的进步和发展。</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8887" b="8887"/>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3225" r="13225"/>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医学文献检索的重要性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检索技巧是指在文献数据库中使用特定的检索词、短语、运算符等策略，以准确地找到相关文献。</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过滤技巧是指对检索结果进行筛选、排序和精炼，以去除不相关或低质量的文献，提高检索结果的准确性和可用性。</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检索与过滤技巧的应用可以帮助用户在海量医学文献中快速定位所需信息，提高检索效率和准确性。同时，也有助于降低信息过载的风险，提升用户的检索体验。</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6253" r="16253"/>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检索与过滤技巧的定义与作用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检索技巧对医学文献检索效果的影响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精确关键词选择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选择与主题紧密相关、具有明确指向性的关键词，提高检索准确性。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同义词与近义词扩展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考虑不同表述方式，增加同义词或近义词，扩大检索范围。</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关键词搭配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将多个关键词进行逻辑组合，形成更精确的检索表达式。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关键词选择与搭配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布尔运算符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运用AND、OR、NOT等布尔运算符，实现关键词之间的逻辑组合。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位置运算符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利用位置运算符限定关键词之间的相对位置，提高检索精度。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截词运算符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使用截词运算符对关键词进行截断，检索词形变化或拼写错误的情况。</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检索运算符的使用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数据库选择</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根据检索需求选择合适的数据库，如PubMed、CNKI等。</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数据库特色资源利用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了解并利用各数据库的特色资源，如主题词表、引文索引等。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跨库检索</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利用跨库检索工具同时检索多个数据库，提高检索效率。</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数据库选择与跨库检索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初始检索策略制定</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根据检索需求制定初步检索策略，包括关键词选择、数据库选择等。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检索结果评估</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对初步检索结果进行评估，分析检索策略的有效性。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策略调整与优化</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根据评估结果调整关键词、数据库选择等策略，优化检索过程。</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迭代检索</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在检索过程中不断进行调整和优化，直至获得满意的检索结果。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检索策略的调整与优化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过滤技巧对医学文献检索效果的影响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关键词选择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根据研究主题和目的，选择恰当的关键词进行检索，如疾病名称、治疗方法、药物名称等。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时间范围限制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根据研究需要，设定合适的时间范围，以获取最新或历史特定时期的文献。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文献类型筛选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根据研究需求，选择特定类型的文献，如随机对照试验、系统评价、病例报告等。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筛选条件的设置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https://d.book118.com/918112013071006035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2024-09-14T09:31:29.348</cp:lastPrinted>
  <dcterms:created xsi:type="dcterms:W3CDTF">2024-09-14T01:31:29Z</dcterms:created>
  <dcterms:modified xsi:type="dcterms:W3CDTF">2024-09-14T01:31:31Z</dcterms:modified>
</cp:coreProperties>
</file>