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BFFC2-4CE7-4D28-A1A3-16D60DFD5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2C1DA-52E5-46C7-94D9-E0618182E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6C6DF-DAC1-4755-97D1-4264E61B8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DD770-9CBE-40DE-8E0C-B810CCF4D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062C6D-C9BE-407B-BF0A-320A701AE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D353E7-3ABD-4CA5-94F5-1DE747BA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91592D-86C4-4C77-8DD5-D18ECDB66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1CA51-1467-462C-8BFC-147418889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03FD3-84F4-40B6-ACC9-A4228A2C4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4DA86-DBE3-493B-B4BB-31C6131D8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700BC-83C3-4AF8-B389-834FB3ECA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12077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农产品市场营销冷链运输与保鲜技术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冷链运输原理及设备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保鲜技术原理及方法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冷链运输在农产品市场营销中应用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保鲜技术在农产品市场营销中应用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冷链运输与保鲜技术融合发展前景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随着人口增长和经济发展，农产品市场需求持续增长，市场规模不断扩大。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消费者对农产品的需求日益多样化，对品质、口感、营养等方面的要求不断提高。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随着互联网技术的发展，农产品电商平台迅速崛起，为农产品销售提供了新的渠道。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电商平台崛起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通过优化品种、提高品质、加强品牌建设等措施，提升农产品的竞争力。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根据市场需求、成本等因素，制定合理的定价策略，以吸引消费者并保持利润。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通过批发市场、零售市场、电商平台等多种渠道，拓宽农产品的销售渠道。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利用广告、促销活动、社交媒体等手段，提高农产品的知名度和美誉度。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农产品营销策略与手段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明确农产品的目标市场和消费者群体，进行精准的品牌定位。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通过包装设计、广告宣传等手段，塑造农产品独特的品牌形象。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利用线上线下多种渠道，进行品牌推广和宣传，提高品牌知名度和美誉度。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加强品牌保护意识，打击假冒伪劣行为，维护品牌形象和消费者利益。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冷链运输原理及设备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冷链运输定义及作用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冷链运输定义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冷链运输是指在农产品从生产到消费的整个过程中，通过特定的温度控制手段，使农产品始终处于适宜的低温环境下，以确保其品质和安全性的运输方式。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冷链运输作用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冷链运输能够延长农产品的保鲜期，减少损耗和浪费，保证农产品在运输过程中的品质稳定，满足消费者对新鲜、安全食品的需求。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冷藏车是专门用于冷链运输的车辆，具有制冷机组和保温箱体，能够提供稳定的低温环境。根据制冷方式的不同，冷藏车可分为机械冷藏车、液氮冷藏车等。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冷藏车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冷库是用于农产品贮藏和保鲜的专用设施，具有保温、制冷、通风等功能。根据使用性质的不同，冷库可分为生产性冷库、分配性冷库等。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冷藏车、冷库等关键设备介绍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292" r="7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通过温度传感器和记录仪等设备，对农产品在运输和贮藏过程中的温度进行实时监控和记录，确保温度始终控制在适宜的范围内。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温度监控技术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借助物联网、大数据等技术手段，实现农产品冷链物流信息的实时采集、传输和处理，提高冷链物流的透明度和可追溯性。例如，利用RFID技术对农产品进行标识和追踪，实现全程可视化管理。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温度监控与信息化管理技术应用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保鲜技术原理及方法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低温保鲜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通过降低温度，延缓农产品新陈代谢，达到保鲜效果。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气调保鲜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改变贮藏环境中气体成分，抑制农产品呼吸作用，延长保鲜期。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辐射保鲜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利用射线照射农产品，杀死或抑制病原菌和害虫，达到保鲜目的。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化学保鲜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使用防腐剂、抗氧化剂等化学物质，延缓农产品腐败变质。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常见保鲜技术介绍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果蔬类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适合采用低温保鲜、辐射保鲜和化学保鲜等方法。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乳制品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适合采用低温保鲜和化学保鲜等方法。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适合采用低温保鲜、气调保鲜和化学保鲜等方法。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适合采用低温保鲜、气调保鲜和化学保鲜等方法。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不同类型农产品适用保鲜方法探讨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https://d.book118.com/918112077035006025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2024-09-01T19:40:41.980</cp:lastPrinted>
  <dcterms:created xsi:type="dcterms:W3CDTF">2024-09-01T11:40:42Z</dcterms:created>
  <dcterms:modified xsi:type="dcterms:W3CDTF">2024-09-01T11:40:44Z</dcterms:modified>
</cp:coreProperties>
</file>