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FC9DA-97F4-40F6-A7AF-71830815D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50722A-7CD0-4A9F-AD98-85779BDF8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8E6FD-4A43-4A80-BFF9-2368E2216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FD04B1-8112-46E0-A8A6-C6CED9A83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DD27BE-048B-42E4-BF6F-AA3B91E6B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B76D49-43A8-464D-B40E-DEC3C92DD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9A8A1-370C-48A3-9846-986FC1EDF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67DC6A-9D91-4BBB-AD85-181572A1F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258D2-A840-472C-B3E9-B811026CA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8B77D-A9D6-4352-B2BC-19DAC3B4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24C54-1AEF-4D57-A643-78A0F5523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2132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心理健康问题讨论分析报告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心理健康问题的成因分析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心理健康问题的预防与干预措施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01" r="320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143" r="361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心理健康是指个体心理活动在各个方面都处于良好状态，包括认知、情感、意志和行为等方面。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心理健康对个人的生活质量和幸福感具有至关重要的作用，是个人全面发展的重要组成部分。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心理健康问题在人群中普遍存在，无论是发展中国家还是发达国家，都面临着心理健康问题的挑战。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心理健康问题不仅影响个人的心理状态和生活质量，还可能对家庭和社会造成负面影响。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心理健康问题的普遍性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普遍性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本报告旨在全面分析心理健康问题的现状、原因和应对策略，为相关政策制定和实践提供参考。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本报告将分为现状分析、原因探讨和应对策略三个部分，分别从不同角度对心理健康问题进行深入探讨。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报告的目的与结构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常见的心理健康问题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500" r="24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焦虑症是一种常见的心理障碍，表现为持续的紧张不安和恐惧，可能伴随身体症状，如头痛、胃痛和心慌等。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焦虑症患者常常对未来过度担忧，对日常生活中的小事感到压力和不安。这种情绪状态可能影响患者的正常生活和工作，导致无法集中注意力、失眠和回避某些场合或活动。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抑郁症是一种情绪障碍，表现为持续的情绪低落、失去兴趣和愉悦感，可能伴随睡眠障碍、食欲改变、精力减退等症状。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抑郁症患者常常感到绝望、无助和孤独，对日常活动失去兴趣，容易疲劳和缺乏动力。这些症状可能导致患者无法正常工作、学习和社交，严重时可能产生自杀念头。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精神分裂症是一种严重的精神障碍，表现为妄想、幻觉、思维障碍和情感淡漠等症状。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患者常常出现妄想症状，如无根据的猜疑和坚信自己受到迫害等。同时可能出现幻听、幻视等症状，影响患者的判断力和行为。思维障碍表现为语言混乱、联想散漫等。情感淡漠表现为对周围事物漠不关心，缺乏情感反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强迫症是一种以强迫思维和行为为特征的心理障碍，表现为反复出现强迫观念和行为，患者感到无法控制和摆脱。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迫症患者常常出现强迫性思维，如反复思考某些毫无意义的问题或怀疑自己的行为是否正确等。这些思维导致患者出现重复的行为或仪式，如反复检查门窗是否关好、重复洗手等。患者明知这些行为毫无意义，但无法控制自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睡眠障碍是指睡眠质量、数量或节律的异常，表现为失眠、过度睡眠、睡眠呼吸暂停等症状。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失眠是最常见的睡眠障碍，表现为入睡困难、睡眠浅或早醒等。过度睡眠表现为嗜睡、难以唤醒等。睡眠呼吸暂停表现为睡眠中呼吸停止、打鼾等。这些症状可能导致日间疲劳、注意力不集中和情绪低落等。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心理健康问题的成因分析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564" b="185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671" b="126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遗传因素在心理健康问题中起着重要作用，许多精神障碍具有家族聚集性。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遗传基因可能影响大脑神经递质平衡，增加个体对某些心理问题的易感性。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家族史研究发现，有家族成员患有精神障碍的人群，其患病风险相对较高。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社会因素如失业、贫困、歧视等也可能增加心理问题的风险。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环境因素包括家庭、学校、社会等对个体心理健康的影响。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家庭环境不良、童年创伤、虐待等可能导致心理问题的发生。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https://d.book118.com/918112132042006044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2024-09-24T07:24:57.221</cp:lastPrinted>
  <dcterms:created xsi:type="dcterms:W3CDTF">2024-09-23T23:24:57Z</dcterms:created>
  <dcterms:modified xsi:type="dcterms:W3CDTF">2024-09-23T23:24:59Z</dcterms:modified>
</cp:coreProperties>
</file>