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A8C93-04D0-4588-B8DD-DA36EF85D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14E80-3E68-4933-8865-3F4309BF1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EBA5E-8505-49E2-A5AF-554058C1A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7B889-8E41-4047-B661-7B09225D1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0BF20D-B2C6-44E2-9020-F4B2E27E2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4EB5BF-C648-48E2-9C3C-96BB9C9E9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09D3B0-AEF1-4013-84CC-ABA8C3C4C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5774C-0E8E-4FA6-BF1E-A1B0739D0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43B3E-6A3D-4851-A3B8-D8635BFDB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4C21F-F697-4278-A84A-27CCAA7AC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C7600-37EA-43EF-B16E-871F91FAB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13047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细胞中的元素和化合物一轮复习通用课件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细胞中的元素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细胞中的化合物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细胞中化合物的功能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细胞中化合物的相互关系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细胞中化合物的检测与鉴定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细胞中的元素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是指细胞中含量较多的元素，包括C、H、O、N、P、S、K、Ca、Mg等。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大量元素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是指细胞中含量较少的元素，包括Fe、Cu、Zn、Mn、Mo等。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微量元素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394" b="339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是指含量极微的元素，如Li、Sr等。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超微量元素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元素种类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K、Ca、Mg是维持细胞渗透压和电位的重要元素。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P是构成DNA和RNA的重要元素，也是参与能量代谢的重要元素之一。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C、H、O、N是构成细胞的基本元素，其中C是最基本的元素。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S是构成蛋白质的重要元素之一，也是参与细胞氧化还原反应的重要元素。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Fe、Cu、Zn、Mn、Mo等微量元素在酶的活性中心发挥作用，参与细胞代谢。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元素功能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042" r="190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大量元素主要来自水和食物，通过消化吸收进入细胞。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微量元素主要来自食物和水，也可以通过其他途径如空气、土壤等进入细胞。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超微量元素通常来自特殊的食物或补充剂，如Li来自Li矿泉水，Sr来自Sr盐补充剂等。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元素来源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细胞中的化合物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水是细胞中含量最多的化合物，具有多种生理功能。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水是细胞中含量最多的化合物，约占细胞重量的70-90%。水在细胞中以游离水和结合水两种形式存在，具有维持细胞形态、参与物质运输、调节体温等多种生理功能。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38" r="153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24" r="167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无机盐是细胞中重要的组成成分，对维持细胞正常功能具有重要作用。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无机盐主要以离子形式存在细胞中，如钠、钾、钙、镁等。它们在细胞中发挥着维持渗透压、酸碱平衡、神经传导等多种生理功能，对维持细胞正常功能具有重要作用。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无机盐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055" r="1905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糖类是细胞中的主要能源物质，也是构成细胞的重要成分。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糖类主要包括单糖、二糖和多糖。它们是细胞中的主要能源物质，为细胞提供能量。同时，糖类也是构成细胞的重要成分，如纤维素、淀粉等，对维持细胞结构和功能具有重要作用。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https://d.book118.com/918113047031006025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2024-09-01T18:13:04.304</cp:lastPrinted>
  <dcterms:created xsi:type="dcterms:W3CDTF">2024-09-01T10:13:04Z</dcterms:created>
  <dcterms:modified xsi:type="dcterms:W3CDTF">2024-09-01T10:13:06Z</dcterms:modified>
</cp:coreProperties>
</file>