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906BE-D69C-45CD-AB41-CF4DC6CD5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1E8CC-070D-496A-B1DB-19F202CC0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C8B96-5B59-4A8B-B734-507D6117A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0495A-106B-4242-A74B-2B41F3023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6073D2-70D5-4CD6-9817-5A01E096D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013779-645C-4FC3-96E3-244D9A311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FC21BE-2850-41FA-B679-68BED34AE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D946FA-8D89-4699-8A0E-27550F337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0B11C1-0E69-4404-BC53-BEDFF0753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CDF2D-77AD-487A-BD7B-2D5AA7DE8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D8928-D2D7-468B-8080-8D00CE022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14137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预防甲流视频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甲流病毒介绍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甲流预防措施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甲流应对策略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甲流对生活的影响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甲流防控的未来展望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甲流病毒介绍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440" b="23440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774" b="2177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甲流病毒属于正交型流感病毒，最早在1918年暴发，通常与禽流感病毒有关。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甲流病毒通过飞沫传播，也可通过接触被病毒污染的物品或表面传播。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甲流病毒在人群中传播迅速，易引起大规模流行。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甲流的起源和传播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甲流病毒会影响人体的免疫系统，使身体虚弱，容易感染其他疾病。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甲流病毒会影响人体的呼吸系统、心血管系统、神经系统等，导致肺炎、心脏疾病、神经系统疾病等并发症。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014" b="25014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甲流病毒会影响人体的消化系统，导致食欲不振、腹泻、呕吐等症状。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甲流的症状和影响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42" b="53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767" b="237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甲流的预防和治疗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预防甲流的主要方法是接种疫苗，同时保持良好的个人卫生习惯，如勤洗手、戴口罩、保持社交距离等。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治疗甲流的方法包括抗病毒药物和对症治疗，如退烧、止咳、止痛等。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对于老年人、儿童、孕妇、身体虚弱的人来说，感染甲流病毒后应尽快就医，以便得到及时治疗和护理。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甲流预防措施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咳嗽和打喷嚏时用纸巾遮住口鼻，然后将纸巾丢进封闭的垃圾桶，之后洗手。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避免触摸眼睛、鼻子和口，尤其在未洗手的情况下。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078" b="1907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勤洗手：经常用肥皂和流动水洗手，或者使用含有至少60%酒精的手部消毒液。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在无法保持距离的情况下，例如乘坐公共交通工具，应佩戴口罩。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保持至少1米（3英尺）的距离，特别是与有流感症状的人。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在拥挤或封闭的室内环境中，尽量减少停留时间。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保持社交距离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疫苗可以降低感染流感病毒的风险，并减轻感染后的症状。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每年接种流感疫苗，特别是老年人、儿童、孕妇、身体虚弱的人和医护人员。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接种疫苗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保持健康的生活方式，包括充足的睡眠、均衡的饮食、适度的运动和减少压力。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补充维生素C和D，以及锌等营养素，以增强免疫系统的功能。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465" b="1346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避免吸烟和过量饮酒，这些都会削弱免疫系统的功能。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增强免疫力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甲流应对策略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https://d.book118.com/918114137073006026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2024-09-03T22:02:11.830</cp:lastPrinted>
  <dcterms:created xsi:type="dcterms:W3CDTF">2024-09-03T14:02:11Z</dcterms:created>
  <dcterms:modified xsi:type="dcterms:W3CDTF">2024-09-03T14:02:13Z</dcterms:modified>
</cp:coreProperties>
</file>