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91DAD9-7D90-4587-90E9-3DBE5805D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D0CEF-38F0-41C0-A583-ED6DE0EBC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AE8E76-D2D5-4EEA-8031-18750EE33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7E2B41-24B4-43E2-B415-890251C61F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2DBD64-7068-4980-BA30-9BBF8838E4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046917-FEBF-469E-9D10-1267C9AAC9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7A1554-43E6-48E9-984F-E06FF005DF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52644B-6B4A-43A7-BC8F-06C8BE5C0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BF476-9DDB-47AB-B285-ECBAE4EDF5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C833A1-3F66-4633-983F-EE6EABAE6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C1ECC1-F11A-4B61-B282-0AABF7FA2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1505602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小学卫生室工作总结</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本学期卫生室工作回顾</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师生健康状况分析</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校园卫生环境改善情况</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合作交流与资源共享</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下一步工作计划与展望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保障学生健康</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小学卫生室是学校卫生保健工作的重要组成部分，其目的是为了保障学生的身体健康，提高学生的健康素养和自我保健能力。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应对突发情况</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小学卫生室不仅需要提供日常保健服务，还需要在突发公共卫生事件或学生意外受伤时提供紧急救援和处置。</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贯彻国家政策</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小学卫生室的工作也是贯彻国家卫生政策和教育方针的重要体现，通过卫生保健工作促进学生的全面发展。</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1" name="AutoShape 11"/>
          <p:cNvSpPr/>
          <p:nvPr/>
        </p:nvSpPr>
        <p:spPr>
          <a:xfrm>
            <a:off x="724975" y="16886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工作内容概述</a:t>
            </a:r>
            <a:endParaRPr lang="en-US" sz="1100"/>
          </a:p>
        </p:txBody>
      </p:sp>
      <p:sp>
        <p:nvSpPr>
          <p:cNvPr id="12" name="AutoShape 12"/>
          <p:cNvSpPr/>
          <p:nvPr/>
        </p:nvSpPr>
        <p:spPr>
          <a:xfrm>
            <a:off x="724975" y="2014081"/>
            <a:ext cx="3241937" cy="162580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本次总结将详细介绍小学卫生室在过去一学期中所开展的主要工作内容，包括日常保健、健康教育、疾病预防与控制等方面。</a:t>
            </a:r>
            <a:endParaRPr lang="en-US" sz="1100"/>
          </a:p>
        </p:txBody>
      </p:sp>
      <p:sp>
        <p:nvSpPr>
          <p:cNvPr id="13" name="AutoShape 13"/>
          <p:cNvSpPr/>
          <p:nvPr/>
        </p:nvSpPr>
        <p:spPr>
          <a:xfrm>
            <a:off x="8231186" y="16580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重点成果展示</a:t>
            </a:r>
            <a:endParaRPr lang="en-US" sz="1100"/>
          </a:p>
        </p:txBody>
      </p:sp>
      <p:sp>
        <p:nvSpPr>
          <p:cNvPr id="14" name="AutoShape 14"/>
          <p:cNvSpPr/>
          <p:nvPr/>
        </p:nvSpPr>
        <p:spPr>
          <a:xfrm>
            <a:off x="8231186" y="1983478"/>
            <a:ext cx="3241937" cy="164750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将重点展示小学卫生室在工作中取得的突出成果和亮点，如学生健康素养的提升、突发事件的妥善处理等。</a:t>
            </a:r>
            <a:endParaRPr lang="en-US" sz="1100"/>
          </a:p>
        </p:txBody>
      </p:sp>
      <p:sp>
        <p:nvSpPr>
          <p:cNvPr id="15" name="AutoShape 15"/>
          <p:cNvSpPr/>
          <p:nvPr/>
        </p:nvSpPr>
        <p:spPr>
          <a:xfrm>
            <a:off x="724975" y="3885433"/>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经验教训总结</a:t>
            </a:r>
            <a:endParaRPr lang="en-US" sz="1100"/>
          </a:p>
        </p:txBody>
      </p:sp>
      <p:sp>
        <p:nvSpPr>
          <p:cNvPr id="16" name="AutoShape 16"/>
          <p:cNvSpPr/>
          <p:nvPr/>
        </p:nvSpPr>
        <p:spPr>
          <a:xfrm>
            <a:off x="724975" y="4210824"/>
            <a:ext cx="3241937" cy="163833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将总结小学卫生室在工作中获得的经验教训，分析存在的问题和不足，并提出改进措施和建议。</a:t>
            </a:r>
            <a:endParaRPr lang="en-US" sz="1100"/>
          </a:p>
        </p:txBody>
      </p:sp>
      <p:sp>
        <p:nvSpPr>
          <p:cNvPr id="17" name="AutoShape 17"/>
          <p:cNvSpPr/>
          <p:nvPr/>
        </p:nvSpPr>
        <p:spPr>
          <a:xfrm>
            <a:off x="8231186" y="3854834"/>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未来工作展望</a:t>
            </a:r>
            <a:endParaRPr lang="en-US" sz="1100"/>
          </a:p>
        </p:txBody>
      </p:sp>
      <p:sp>
        <p:nvSpPr>
          <p:cNvPr id="18" name="AutoShape 18"/>
          <p:cNvSpPr/>
          <p:nvPr/>
        </p:nvSpPr>
        <p:spPr>
          <a:xfrm>
            <a:off x="8231186" y="4180220"/>
            <a:ext cx="3241937" cy="166893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将展望下一阶段小学卫生室的工作计划和目标，提出新的工作思路和举措，为学校卫生保健工作的持续发展贡献力量。</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本学期卫生室工作回顾</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健康检查</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本学期完成了全校学生的定期体检工作，包括身高、体重、视力、听力等基础项目的检查。</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疾病防控</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积极落实学校传染病防控措施，定期开展消毒工作，有效降低了校内疾病传播风险。</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健康教育</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通过开展健康知识讲座、制作健康宣传栏等形式，普及了健康知识，提高了学生的健康意识。</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常规工作完成情况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重点工作推进情况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心理健康辅导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加强了心理健康辅导工作，设立了心理咨询室，配备了专业心理老师，为学生提供了个性化的心理辅导服务。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营养改善计划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推进了学校营养改善计划，改善了学校食堂的膳食结构，确保了学生的营养均衡。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应急救治能力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提升了学校应急救治能力，配备了急救设备和药品，培训了教职工急救技能，确保了在突发情况下能够及时救治。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通过家长会、家访等形式加强了与家长的沟通与合作，共同关注学生的健康问题，形成了良好的家校共育氛围。</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家校合作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开展了形式多样的健康教育活动，如健康知识竞赛、健康主题班会等，激发了学生的参与热情，提高了健康教育的效果。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多元化健康教育</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重视教职工的健康教育培训工作，定期组织相关培训活动，提高了教职工的健康素养和应对突发情况的能力。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教职工培训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工作亮点与特色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师生健康状况分析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本学期共有XX名学生参与体检，参与率为XX%。</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体检参与率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体检结果概览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健康问题分布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大部分学生身体状况良好，但仍有部分学生存在视力不良、肥胖等问题。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视力不良占比XX%，肥胖占比XX%，其他疾病占比XX%。</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学生体检结果统计与分析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感冒、发烧、咳嗽、腹泻等。</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常见疾病类型</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定期开展卫生检查，加强室内通风换气，提醒师生注意个人卫生和饮食卫生。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预防措施</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开展健康教育课程，提高师生对常见疾病的认知和预防意识。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健康教育课程</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师生常见疾病与预防措施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宣传方式及效果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通过校园广播、宣传栏、班级微信群等多种方式进行宣传，师生对健康知识的知晓率明显提高。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健康教育活动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组织开展了多次健康教育主题活动，如“爱眼日”、“健康饮食周”等。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家长参与度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鼓励家长参与学校的健康教育活动，家校共同关注学生的健康成长。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健康教育与宣传效果评估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https://d.book118.com/918115056022006036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2024-09-15T07:44:06.430</cp:lastPrinted>
  <dcterms:created xsi:type="dcterms:W3CDTF">2024-09-14T23:44:06Z</dcterms:created>
  <dcterms:modified xsi:type="dcterms:W3CDTF">2024-09-14T23:44:08Z</dcterms:modified>
</cp:coreProperties>
</file>