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B7385-85D1-4E61-9888-334E7E4E0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16F3E-043C-443F-94DA-97EEB3AC5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AA4F5-58C6-47D5-BE39-8B597FD1A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63A4E1-D9BE-4798-B3F8-B4865A091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C4C3BB-EAC1-481D-B604-A92F0DA5F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5E8243-EA21-4248-86B6-217947D5A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73EB44-58EC-4DB6-BA4D-D8DC77223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C0E9CB-CF15-4E97-A392-DDD79DC73D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86CCC-BCE5-4F03-966F-950A0805C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A9DA10-0F6C-4485-9BCC-CB61A6EF8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C009D1-8709-4E3B-AF35-2AD8611A4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17001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营销活动中活动预热细节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活动预热的定义和重要性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活动预热的策略和手段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活动预热的效果评估和调整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活动预热的常见问题和解决方案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活动预热的成功案例分享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活动预热的定义和重要性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399" b="26399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什么是活动预热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活动预热是指在正式营销活动开始之前，通过各种渠道和方式对活动进行宣传和推广，以吸引目标受众的关注和参与。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活动预热通常包括发布活动信息、宣传活动主题和亮点、营造活动氛围等环节，旨在提高活动的知名度和参与度。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通过预热宣传，可以让更多的人了解活动信息，增加活动的曝光率和知名度，为活动的成功举办打下基础。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提高活动知名度和曝光率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成功的预热宣传可以提升品牌形象，增强品牌知名度和美誉度。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针对目标受众进行有目的的预热宣传，可以吸引他们的关注和兴趣，提高参与意愿和积极性。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吸引目标受众关注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通过预热宣传，可以营造出与活动主题相符合的氛围，增加活动的吸引力和感染力。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营造活动氛围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活动预热的重要性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提前宣传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在活动开始之前，提前发布活动信息，进行初步的宣传和推广。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临近宣传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在活动开始前一段时间，加大宣传力度，提高活动的关注度和参与度。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实时宣传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在活动开始之前，进行最后的宣传和提醒，确保目标受众的参与。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活动预热的时间点选择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活动预热的策略和手段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根据目标受众和活动特点，选择合适的社交媒体平台进行预热。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发布时间规划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333" r="11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内容创意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提前规划发布预热内容的时间，确保在活动前一段时间内持续吸引用户关注。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设计有趣、吸引人的预热内容，如海报、短视频、互动游戏等，提高用户参与度。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社交媒体预热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设计引人注目的邮件主题，吸引收件人打开邮件。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邮件主题设计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编写简洁明了、有吸引力的邮件内容，介绍活动详情并引导收件人参与。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邮件内容规划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选择合适的发送时间，确保在活动前一段时间内覆盖目标受众。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邮件发送时间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电子邮件预热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根据目标受众和活动特点，选择合适的广告渠道进行预热。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417" r="13417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广告渠道选择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设计有吸引力的广告创意，突出活动亮点和特色。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制定科学的广告投放策略，确保在活动前一段时间内覆盖目标受众。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广告预热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398" b="43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534" b="95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内容预热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内容类型选择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根据活动主题和目标受众，选择适合的内容类型进行预热。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创作有趣、有价值的内容，提高用户粘性和参与度。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内容发布渠道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选择合适的发布渠道，如博客、微信公众号、视频平台等，扩大内容覆盖面。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活动预热的效果评估和调整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https://d.book118.com/918117001113006036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2024-09-16T04:19:44.565</cp:lastPrinted>
  <dcterms:created xsi:type="dcterms:W3CDTF">2024-09-15T20:19:44Z</dcterms:created>
  <dcterms:modified xsi:type="dcterms:W3CDTF">2024-09-15T20:19:46Z</dcterms:modified>
</cp:coreProperties>
</file>