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DDABE-306B-475D-A25D-47C906EE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35DFB-EFE8-41AE-9AFD-22A2943F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935AC-A209-43C2-98A7-5DF52B7E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8334D-55E8-4564-BD98-C1AB73E22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62DFDC-60AB-4669-9377-BBD606925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592A5-1ACD-47DA-9F89-547D98578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C5D62-2B36-4072-9416-DECADC130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FEF02-3EDC-4E4F-8F34-EBE517BB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A4C43-5319-43BB-9E32-5535F527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4B94E-6648-470A-B525-CE97DE7AD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6B267-9928-4A49-BC45-6D4E82148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06" r:id="rId2"/>
    <p:sldLayoutId id="2147484907" r:id="rId3"/>
    <p:sldLayoutId id="2147484908" r:id="rId4"/>
    <p:sldLayoutId id="2147484909" r:id="rId5"/>
    <p:sldLayoutId id="2147484910" r:id="rId6"/>
    <p:sldLayoutId id="2147484911" r:id="rId7"/>
    <p:sldLayoutId id="2147484912" r:id="rId8"/>
    <p:sldLayoutId id="2147484913" r:id="rId9"/>
    <p:sldLayoutId id="2147484914" r:id="rId10"/>
    <p:sldLayoutId id="214748491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7016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绩效考核制度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绩效考核的目的和意义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绩效考核的指标体系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绩效考核的方法和流程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绩效考核的实施和管理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绩效考核的注意事项和问题解决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绩效考核的目的和意义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目的和目标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提高员工工作效率和工作质量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促进员工个人和组织目标的实现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增强员工归属感和忠诚度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为员工晋升、薪酬调整等提供依据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考核的意义</a:t>
            </a:r>
            <a:endParaRPr lang="zh-CN" altLang="en-US"/>
          </a:p>
        </p:txBody>
      </p:sp>
      <p:sp>
        <p:nvSpPr>
          <p:cNvPr id="10490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激励员工发挥潜力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增强企业核心竞争力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提升员工的工作效率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促进企业目标的实现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考核的适用范围</a:t>
            </a:r>
            <a:endParaRPr lang="zh-CN" altLang="en-US"/>
          </a:p>
        </p:txBody>
      </p:sp>
      <p:sp>
        <p:nvSpPr>
          <p:cNvPr id="104908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适用于全体员工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适用于不同部门和岗位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适用于不同的绩效指标和标准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适用于不同的考核周期和时间节点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绩效考核的指标体系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业绩指标</a:t>
            </a:r>
            <a:endParaRPr lang="zh-CN" altLang="en-US"/>
          </a:p>
        </p:txBody>
      </p:sp>
      <p:sp>
        <p:nvSpPr>
          <p:cNvPr id="10491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客户满意度：反映服务质量的重要指标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销售额：衡量销售人员业绩的重要指标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任务完成率：衡量员工工作效率的重要指标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成本控制：衡量企业盈利能力的重要指标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能力指标</a:t>
            </a:r>
            <a:endParaRPr lang="zh-CN" altLang="en-US"/>
          </a:p>
        </p:txBody>
      </p:sp>
      <p:sp>
        <p:nvSpPr>
          <p:cNvPr id="10492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沟通能力：评估员工在团队中的交流与协作能力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解决问题的能力：评估员工在面对问题时的分析和解决能力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创新能力：评估员工在工作中提出新思路、新方法的创新能力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专业技能：评估员工在特定领域的专业知识和技能水平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态度指标</a:t>
            </a:r>
            <a:endParaRPr lang="zh-CN" altLang="en-US"/>
          </a:p>
        </p:txBody>
      </p:sp>
      <p:sp>
        <p:nvSpPr>
          <p:cNvPr id="10493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职业精神：评估员工的工作态度、责任心和敬业精神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团队合作：评估员工在团队中的表现和协作能力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沟通交流：评估员工与同事、上级和下级的沟通能力和表达能力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工作质量：评估员工对工作质量的追求和自我要求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其他补充指标</a:t>
            </a:r>
            <a:endParaRPr lang="zh-CN" altLang="en-US"/>
          </a:p>
        </p:txBody>
      </p:sp>
      <p:sp>
        <p:nvSpPr>
          <p:cNvPr id="10493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团队合作能力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绩效考核的方法和流程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考核方法的选择</a:t>
            </a:r>
            <a:endParaRPr lang="zh-CN" altLang="en-US"/>
          </a:p>
        </p:txBody>
      </p:sp>
      <p:sp>
        <p:nvSpPr>
          <p:cNvPr id="104949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关键绩效指标法：根据员工的工作表现和业绩进行评估的方法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平衡计分卡法：从财务、客户、内部运营、学习与成长四个角度进行评估的方法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目标管理法：根据员工的工作目标完成情况进行评估的方法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360度反馈法：通过上级、下级、同事等多方面的反馈进行评估的方法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https://d.book118.com/918117016012006040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绩效考核制度</vt:lpstr>
      <vt:lpstr>目录</vt:lpstr>
      <vt:lpstr>开篇语</vt:lpstr>
      <vt:lpstr>绩效考核的目的和意义</vt:lpstr>
      <vt:lpstr>目的和目标</vt:lpstr>
      <vt:lpstr>考核的意义</vt:lpstr>
      <vt:lpstr>考核的适用范围</vt:lpstr>
      <vt:lpstr>绩效考核的指标体系</vt:lpstr>
      <vt:lpstr>业绩指标</vt:lpstr>
      <vt:lpstr>能力指标</vt:lpstr>
      <vt:lpstr>态度指标</vt:lpstr>
      <vt:lpstr>其他补充指标</vt:lpstr>
      <vt:lpstr>绩效考核的方法和流程</vt:lpstr>
      <vt:lpstr>考核方法的选择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2024-09-18T04:39:18.780</cp:lastPrinted>
  <dcterms:created xsi:type="dcterms:W3CDTF">2024-09-17T20:39:18Z</dcterms:created>
  <dcterms:modified xsi:type="dcterms:W3CDTF">2024-09-17T20:39:21Z</dcterms:modified>
</cp:coreProperties>
</file>