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6B02A-C318-432E-B284-F504FBCA0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20737-0A4A-4EA5-B06B-84D38352A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4627C-B5B6-4F30-B517-279759EE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18ED9-85B4-48A9-A308-69B7D779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F0BCF-585B-43CD-A7B4-0A7A241F1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C4311-5E36-4AAB-A809-3F7801E9C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0C161-F118-4AB0-A465-A83679C2B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1EC2A-8484-42EA-82A1-83FA44B9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40604-6CD9-4E5A-A46A-7E9FA291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BF4DE-9087-4DB0-85A6-9C8C129D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811B6-93C0-48BE-981E-311D2BC0A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70340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幼儿园小班数学教案《有和没有》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幼儿园小班数学教案《有和没有》的设计意图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重难点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幼儿园小班数学教案《有和没有》的设计意图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具体形象思维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小班幼儿的思维特点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小班幼儿主要通过直观的、具体的形象来认识事物，对于抽象的概念和推理不易理解。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小班幼儿的注意力容易分散，需要创设生动有趣的环境和活动来吸引他们的注意力。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41" r="334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通过情景游戏的方式，让幼儿在愉快的氛围中学习，提高他们的学习兴趣和积极性。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提高学习兴趣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情景游戏可以帮助幼儿更好地理解抽象的数学概念，如“有”和“没有”，使学习更加深入。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增强理解能力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创设情景游戏的目的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提供与“有和没有”相关的实物材料，如玩具、水果等，让幼儿通过观察和操作来感知数量的概念。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根据幼儿的发展水平，提供不同难度层次的材料和活动，以满足不同幼儿的学习需求，促进个性化发展。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材料的提供和难度层次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难度层次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实物材料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感知“有”和“没有”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通过观察和操作，培养幼儿对“有”和“没有”的初步认识和判断能力。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感知“有”和“没有”的概念，理解它们的对立关系。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通过实物展示和情境模拟，引导幼儿判断物品是否具有某种属性或特征。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培养幼儿运用“有”和“没有”进行简单判断的能力，提高逻辑思维能力。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判断“有”和“没有”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18" b="9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培养探索兴趣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通过游戏、实验和观察等活动，激发幼儿对数学的兴趣和好奇心。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培养幼儿主动探索、发现和解决问题的习惯，为将来的数学学习打下基础。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重难点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总结词：感知判断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详细描述：通过观察、触摸、听觉等多种方式，让幼儿感知判断物品的“有”和“没有”，培养他们的感知能力。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重难点 尝试运用多种方法感知判断“有”和“没有”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总结词：多种方法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详细描述：在感知判断“有”和“没有”的过程中，引导幼儿尝试使用不同的方法，如观察、触摸、听声音等，培养他们的思维灵活性和创造性。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重难点 尝试运用多种方法感知判断“有”和“没有”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https://d.book118.com/918117034022006045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2024-09-25T13:50:21.776</cp:lastPrinted>
  <dcterms:created xsi:type="dcterms:W3CDTF">2024-09-25T05:50:21Z</dcterms:created>
  <dcterms:modified xsi:type="dcterms:W3CDTF">2024-09-25T05:50:23Z</dcterms:modified>
</cp:coreProperties>
</file>