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67BA8-181D-4B47-BDAD-71E81EDC4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86CE2-DB51-4E07-8E38-65E65F2D3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A1619-CEFB-437C-8964-67CA90829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D743D6-4B15-492A-802E-038504D23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808465-1967-4D8F-962B-7A20241E1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D43427-780B-4D83-8E05-707092EF3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BD69CE-966C-4D8B-ABAF-DF9063EF1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FE870-C0DB-43A6-81B9-370B28FAC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C4956-68BC-444A-AD5E-93F9A5CC9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87648-6964-4155-B27F-BFFBB633A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C5CFF-B2D6-4DBF-AE7D-A95F2B38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711311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《丰田小车底盘构造》PPT课件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丰田小车底盘概述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丰田小车悬挂系统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丰田小车传动系统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丰田小车制动系统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丰田小车转向系统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丰田小车底盘概述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17" r="293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底盘是指汽车底部周围的一圈金属结构，用于支撑和保护汽车的重要部件，如发动机、变速箱、悬挂系统等。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底盘的主要功能是承受和分散来自路面的冲击，保护汽车内部部件，同时提供稳定的行驶和操控性能。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丰田小车底盘采用了独特的悬挂系统和减震设计，能够提供更加平稳和舒适的驾驶体验。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丰田小车底盘的坚固性和稳定性得到了广泛认可，能够保证车辆在高速行驶和紧急制动时保持稳定，提高行驶安全性。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丰田小车底盘的特色与优势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底盘由多个部分组成，包括前悬挂系统、后悬挂系统、传动轴、减震器和制动系统等。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底盘的结构设计需要考虑到车辆的重量分布、行驶稳定性、操控性能和舒适性等多个因素，需要经过精密的计算和测试。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底盘的组成与结构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丰田小车悬挂系统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188" r="26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悬挂系统是汽车底盘的重要组成部分，它连接着车轮和车身，起到传递载荷、缓冲震动和吸收不平路面冲击的作用。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悬挂系统对于提高车辆行驶平顺性、操控稳定性和乘坐舒适性具有至关重要的作用。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悬挂系统的定义与作用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常见的悬挂系统类型包括独立悬挂和非独立悬挂。独立悬挂又可以分为麦弗逊式、多连杆式、双叉臂式等。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悬挂系统具有不同的特点，适用于不同的车辆性能需求和行驶条件。例如，麦弗逊式悬挂系统结构简单、重量轻，适合小型车和城市SUV；多连杆式悬挂系统能够提供更好的操控性能和舒适性，常见于中高级轿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悬挂系统的类型与特点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丰田小车悬挂系统通常采用麦弗逊式或双叉臂式结构，具体结构形式根据车型和定位有所不同。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悬挂系统注重平衡性、舒适性和操控稳定性，采用高刚性材料和先进的工艺，能够在保证舒适性的同时提供良好的操控性能。此外，丰田小车悬挂系统还具有较好的耐久性和可靠性，能够满足日常使用和高速行驶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丰田小车悬挂系统的结构与特点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丰田小车传动系统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https://d.book118.com/918117113114006033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2024-09-11T18:39:58.306</cp:lastPrinted>
  <dcterms:created xsi:type="dcterms:W3CDTF">2024-09-11T10:39:58Z</dcterms:created>
  <dcterms:modified xsi:type="dcterms:W3CDTF">2024-09-11T10:40:00Z</dcterms:modified>
</cp:coreProperties>
</file>