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5E3A6-4D88-4835-99DF-0BC09D432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407632-3D66-45F9-BAF7-67AEBC28F8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085056-868A-48D2-B00A-021225387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507C2E-F3BD-4A6C-906B-D37F23B5EA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E2FCED-C8AA-4646-A3FE-DA66CA7A5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0141C1-17BE-4C17-8172-5EEAFDAEF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483ABF-A2C5-4B12-810D-A95966A3D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17A3D6-86AA-4AE3-83F7-57ECB4543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F93ABF-5A46-4B86-B371-79CC60F52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0223E6-7026-4037-9C59-4753899E71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24AABA-AAA1-4301-82F0-02748D6AE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11712205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血气分析病人护理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血气分析简介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病人护理的重要性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血气分析病人的护理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血气分析病人的并发症及处理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血气分析病人的护理效果评估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血气分析的定义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血气分析是一种用于评估呼吸和代谢功能的实验室检查，通过对血液中的气体和酸碱度进行测量，可以了解患者的呼吸和代谢状态。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它通过测量血液中的氧气和二氧化碳分压，以及血液的酸碱度（pH值）等指标，来评估患者的呼吸功能和酸碱平衡状态。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4500" r="24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血气分析基于气体定律进行，即气体分压与气体浓度呈正比。通过测量血液中的气体分压，可以推算出其他气体参数，如氧饱和度和二氧化碳总量等。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血气分析通常通过动脉穿刺或动脉血气针采集动脉血液样本，然后使用血气分析仪进行分析。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血气分析的原理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血气分析对于评估和治疗呼吸衰竭、酸碱平衡紊乱等病症具有重要意义。通过对血气分析结果的解读，医生可以了解患者的呼吸和代谢状态，从而制定相应的治疗方案。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血气分析是危重病人监护的重要手段之一，对于评估病情、调整呼吸机参数和指导治疗等方面具有重要作用。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血气分析的临床意义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病人护理的重要性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病人护理是指在医疗过程中，医护人员为病人提供全面的照顾和关怀，包括病情监测、生活照顾、心理支持等方面。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病人护理的目标是促进病人的康复，提高病人的生活质量，并确保病人的安全和舒适。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8058" b="805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4726" b="14726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病人护理的方法包括病情观察、护理操作、健康教育、心理疏导等，需要根据病人的具体情况制定个性化的护理计划。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1105" b="11105"/>
          <a:stretch>
            <a:fillRect/>
          </a:stretch>
        </p:blipFill>
        <p:spPr>
          <a:xfrm>
            <a:off x="544772" y="4664093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病人护理的定义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通过有效的护理措施，预防病人出现压疮、肺部感染等并发症，降低并发症的发生率。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为病人提供适当的康复训练和指导，促进病人的身体功能恢复，提高病人的生活质量。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促进康复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通过疼痛管理、心理疏导等措施，减轻病人的痛苦和焦虑情绪，提高病人的舒适度。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减轻痛苦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为病人提供优质的护理服务，提高病人对医疗服务的满意度，增强病人的信任感和忠诚度。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提高满意度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病人护理的目标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病情观察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护理操作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病人护理的方法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5437" b="5437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8385" r="18385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密切观察病人的生命体征、病情变化等情况，及时发现并处理异常情况。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根据医嘱和护理计划，进行各种护理操作，如给药、输液、吸氧等。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向病人和家属传授疾病知识和健康生活方式，提高病人的自我管理和保健能力。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关注病人的心理状态，提供心理支持和疏导，帮助病人缓解焦虑、抑郁等情绪问题。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血气分析病人的护理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https://d.book118.com/918117122052006044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2024-09-24T11:44:13.949</cp:lastPrinted>
  <dcterms:created xsi:type="dcterms:W3CDTF">2024-09-24T03:44:13Z</dcterms:created>
  <dcterms:modified xsi:type="dcterms:W3CDTF">2024-09-24T03:44:15Z</dcterms:modified>
</cp:coreProperties>
</file>