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  <p:sldMasterId id="2147483670" r:id="rId3"/>
    <p:sldMasterId id="2147483672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9957816" cy="7468362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D5812-EDA2-45E1-9BE9-22E74A077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972E0-CA28-4E8B-9DA8-FD6154F28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E6611-9377-4826-963A-16B4C5AC1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3E13E-3D3D-4C62-B7B0-9AC4BCF88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A8C1BE-F49D-4D5B-8189-AC1C1BA4E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485EF-26C2-45FB-A67A-F26954FFD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2FE306-9D2B-4784-BC84-9C60D7085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8128B-2902-4735-900C-5AFF18D52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22A0C-A16A-4ECF-8EBE-1712B0107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D8C1B-C4AE-4ED5-9C31-4999602D4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9C47F-A981-44BF-BC8C-DA0EA2099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2055" name="Title 1"/>
          <p:cNvSpPr/>
          <p:nvPr>
            <p:ph type="ctr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algn="ctr" defTabSz="995782" rtl="0" eaLnBrk="1" hangingPunct="1">
              <a:spcBef>
                <a:spcPct val="0"/>
              </a:spcBef>
              <a:buNone/>
              <a:defRPr lang="zh-CN" altLang="en-US" sz="4792">
                <a:solidFill>
                  <a:schemeClr val="tx1"/>
                </a:solidFill>
                <a:latin typeface="Calibri"/>
                <a:ea typeface="Arial" pitchFamily="34" charset="0"/>
              </a:defRPr>
            </a:lvl1pPr>
          </a:lstStyle>
          <a:p>
            <a:pPr lvl="0"/>
            <a:r>
              <a:t>Click to edit Master title style</a:t>
            </a:r>
          </a:p>
        </p:txBody>
      </p:sp>
      <p:sp>
        <p:nvSpPr>
          <p:cNvPr id="2056" name="Subtitle 2"/>
          <p:cNvSpPr/>
          <p:nvPr>
            <p:ph type="subTitle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0" indent="0" algn="ctr" defTabSz="995782" rtl="0" eaLnBrk="1" hangingPunct="1">
              <a:spcBef>
                <a:spcPct val="20000"/>
              </a:spcBef>
              <a:buFont typeface="Arial" pitchFamily="34" charset="0"/>
              <a:buNone/>
              <a:defRPr lang="zh-CN" altLang="en-US" sz="3485">
                <a:solidFill>
                  <a:schemeClr val="tx1"/>
                </a:solidFill>
                <a:latin typeface="Calibri"/>
                <a:ea typeface="Arial" pitchFamily="34" charset="0"/>
              </a:defRPr>
            </a:lvl1pPr>
            <a:lvl2pPr marL="497891" indent="0" algn="ctr" defTabSz="995782" rtl="0" eaLnBrk="1" hangingPunct="1">
              <a:spcBef>
                <a:spcPct val="20000"/>
              </a:spcBef>
              <a:buFont typeface="Arial" pitchFamily="34" charset="0"/>
              <a:buNone/>
              <a:defRPr lang="zh-CN" altLang="en-US" sz="3049">
                <a:solidFill>
                  <a:schemeClr val="tx1"/>
                </a:solidFill>
                <a:latin typeface="Calibri"/>
                <a:ea typeface="Arial" pitchFamily="34" charset="0"/>
              </a:defRPr>
            </a:lvl2pPr>
            <a:lvl3pPr marL="995782" indent="0" algn="ctr" defTabSz="995782" rtl="0" eaLnBrk="1" hangingPunct="1">
              <a:spcBef>
                <a:spcPct val="20000"/>
              </a:spcBef>
              <a:buFont typeface="Arial" pitchFamily="34" charset="0"/>
              <a:buNone/>
              <a:defRPr lang="zh-CN" altLang="en-US" sz="2614">
                <a:solidFill>
                  <a:schemeClr val="tx1"/>
                </a:solidFill>
                <a:latin typeface="Calibri"/>
                <a:ea typeface="Arial" pitchFamily="34" charset="0"/>
              </a:defRPr>
            </a:lvl3pPr>
            <a:lvl4pPr marL="1493672" indent="0" algn="ctr" defTabSz="995782" rtl="0" eaLnBrk="1" hangingPunct="1">
              <a:spcBef>
                <a:spcPct val="20000"/>
              </a:spcBef>
              <a:buFont typeface="Arial" pitchFamily="34" charset="0"/>
              <a:buNone/>
              <a:defRPr lang="zh-CN" altLang="en-US" sz="2178">
                <a:solidFill>
                  <a:schemeClr val="tx1"/>
                </a:solidFill>
                <a:latin typeface="Calibri"/>
                <a:ea typeface="Arial" pitchFamily="34" charset="0"/>
              </a:defRPr>
            </a:lvl4pPr>
            <a:lvl5pPr marL="1991563" indent="0" algn="ctr" defTabSz="995782" rtl="0" eaLnBrk="1" hangingPunct="1">
              <a:spcBef>
                <a:spcPct val="20000"/>
              </a:spcBef>
              <a:buFont typeface="Arial" pitchFamily="34" charset="0"/>
              <a:buNone/>
              <a:defRPr lang="zh-CN" altLang="en-US" sz="2178">
                <a:solidFill>
                  <a:schemeClr val="tx1"/>
                </a:solidFill>
                <a:latin typeface="Calibri"/>
                <a:ea typeface="Arial" pitchFamily="34" charset="0"/>
              </a:defRPr>
            </a:lvl5pPr>
          </a:lstStyle>
          <a:p>
            <a:pPr lvl="0"/>
            <a:r>
              <a:t>Click to edit Master subtitle style</a:t>
            </a:r>
          </a:p>
        </p:txBody>
      </p:sp>
      <p:sp>
        <p:nvSpPr>
          <p:cNvPr id="2057" name="Date Placeholder 3"/>
          <p:cNvSpPr/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1pPr>
            <a:lvl2pPr marL="497891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2pPr>
            <a:lvl3pPr marL="995782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3pPr>
            <a:lvl4pPr marL="1493672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4pPr>
            <a:lvl5pPr marL="1991563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5pPr>
          </a:lstStyle>
          <a:p>
            <a:pPr lvl="0"/>
            <a:fld id="{41D9406E-468A-4956-BEB3-85C76D49FD27}" type="datetime1">
              <a:t>*</a:t>
            </a:fld>
          </a:p>
        </p:txBody>
      </p:sp>
      <p:sp>
        <p:nvSpPr>
          <p:cNvPr id="2058" name="Footer Placeholder 4"/>
          <p:cNvSpPr/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1pPr>
            <a:lvl2pPr marL="497891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2pPr>
            <a:lvl3pPr marL="995782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3pPr>
            <a:lvl4pPr marL="1493672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4pPr>
            <a:lvl5pPr marL="1991563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5pPr>
          </a:lstStyle>
          <a:p>
            <a:pPr lvl="0"/>
          </a:p>
        </p:txBody>
      </p:sp>
      <p:sp>
        <p:nvSpPr>
          <p:cNvPr id="2059" name="Slide Number Placeholder 5"/>
          <p:cNvSpPr/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1pPr>
            <a:lvl2pPr marL="497891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2pPr>
            <a:lvl3pPr marL="995782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3pPr>
            <a:lvl4pPr marL="1493672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4pPr>
            <a:lvl5pPr marL="1991563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5pPr>
          </a:lstStyle>
          <a:p>
            <a:pPr lvl="0"/>
            <a:fld id="{7D6AE4AC-15AC-4F9E-BD8E-0A55B6294703}" type="slidenum"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957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charset="0"/>
            </a:pPr>
            <a:fld id="{F759AC64-3515-4E0F-8DAF-8C065F69927F}" type="datetime1">
              <a:rPr kumimoji="0" lang="en-US" sz="1307" u="none">
                <a:solidFill>
                  <a:schemeClr val="tx1"/>
                </a:solidFill>
                <a:latin typeface="Calibri"/>
                <a:ea typeface="Arial" pitchFamily="34" charset="0"/>
              </a:rPr>
              <a:t>*</a:t>
            </a:fld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defTabSz="9957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charset="0"/>
            </a:pPr>
            <a:endParaRPr kumimoji="0" sz="1307" u="none">
              <a:solidFill>
                <a:schemeClr val="tx1"/>
              </a:solidFill>
              <a:latin typeface="Calibri"/>
              <a:ea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957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charset="0"/>
            </a:pPr>
            <a:fld id="{93AE1883-0942-4AA3-9DB2-9C7C3A0314B1}" type="slidenum">
              <a:rPr kumimoji="0" lang="en-US" sz="1307" u="none">
                <a:solidFill>
                  <a:schemeClr val="tx1"/>
                </a:solidFill>
                <a:latin typeface="Calibri"/>
                <a:ea typeface="Arial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2050" name="Title 1"/>
          <p:cNvSpPr/>
          <p:nvPr>
            <p:ph type="ctrTitle"/>
          </p:nvPr>
        </p:nvSpPr>
        <p:spPr>
          <a:xfrm>
            <a:off x="746836" y="2320033"/>
            <a:ext cx="8464144" cy="160085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0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charset="0"/>
              <a:buNone/>
              <a:defRPr kumimoji="0" lang="zh-CN" altLang="en-US" sz="2614" b="0" i="0" u="none">
                <a:solidFill>
                  <a:schemeClr val="bg1"/>
                </a:solidFill>
                <a:latin typeface="Arial" pitchFamily="34" charset="0"/>
                <a:ea typeface="华文细黑" charset="-122"/>
              </a:defRPr>
            </a:lvl1pPr>
          </a:lstStyle>
          <a:p>
            <a:pPr lvl="0"/>
            <a:r>
              <a:t>Click to edit Master title style</a:t>
            </a:r>
          </a:p>
        </p:txBody>
      </p:sp>
      <p:sp>
        <p:nvSpPr>
          <p:cNvPr id="2051" name="Subtitle 2"/>
          <p:cNvSpPr/>
          <p:nvPr>
            <p:ph type="subTitle" idx="1"/>
          </p:nvPr>
        </p:nvSpPr>
        <p:spPr>
          <a:xfrm>
            <a:off x="1493672" y="4232072"/>
            <a:ext cx="6970471" cy="190858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0" indent="0" algn="ctr" defTabSz="9957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charset="2"/>
              <a:buNone/>
              <a:defRPr kumimoji="0" lang="zh-CN" altLang="en-US" sz="2178" b="0" i="0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1pPr>
            <a:lvl2pPr marL="497891" indent="0" algn="ctr" defTabSz="9957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charset="2"/>
              <a:buNone/>
              <a:defRPr kumimoji="0" lang="zh-CN" altLang="en-US" sz="3049" b="0" i="0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2pPr>
            <a:lvl3pPr marL="995782" indent="0" algn="ctr" defTabSz="9957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charset="2"/>
              <a:buNone/>
              <a:defRPr kumimoji="0" lang="zh-CN" altLang="en-US" sz="1742" b="0" i="0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3pPr>
            <a:lvl4pPr marL="1493672" indent="0" algn="ctr" defTabSz="9957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charset="2"/>
              <a:buNone/>
              <a:defRPr kumimoji="0" lang="zh-CN" altLang="en-US" sz="1525" b="0" i="0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4pPr>
            <a:lvl5pPr marL="1991563" indent="0" algn="ctr" defTabSz="99578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178" b="0" i="0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5pPr>
          </a:lstStyle>
          <a:p>
            <a:pPr lvl="0"/>
            <a:r>
              <a:t>Click to edit Master subtitle style</a:t>
            </a:r>
          </a:p>
        </p:txBody>
      </p:sp>
      <p:sp>
        <p:nvSpPr>
          <p:cNvPr id="2052" name="Slide Number Placeholder 3"/>
          <p:cNvSpPr/>
          <p:nvPr>
            <p:ph type="sldNum" sz="quarter" idx="2"/>
          </p:nvPr>
        </p:nvSpPr>
        <p:spPr>
          <a:xfrm>
            <a:off x="468313" y="6376988"/>
            <a:ext cx="1439862" cy="1968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1pPr>
            <a:lvl2pPr marL="497891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2pPr>
            <a:lvl3pPr marL="995782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3pPr>
            <a:lvl4pPr marL="1493672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4pPr>
            <a:lvl5pPr marL="1991563" indent="0" algn="l" defTabSz="99578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>
                <a:solidFill>
                  <a:schemeClr val="tx1"/>
                </a:solidFill>
                <a:latin typeface="Arial" pitchFamily="34" charset="0"/>
                <a:ea typeface="华文细黑" charset="-122"/>
              </a:defRPr>
            </a:lvl5pPr>
          </a:lstStyle>
          <a:p>
            <a:pPr lvl="0"/>
            <a:fld id="{BAE7FB80-AC2A-4335-AE8B-C403B4384048}" type="slidenum">
              <a:rPr lang="en-US" altLang="zh-CN" sz="1089" b="1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l" defTabSz="9957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fld id="{93AE1883-0942-4AA3-9DB2-9C7C3A0314B1}" type="slidenum">
              <a:rPr kumimoji="0" lang="en-US" altLang="zh-CN" sz="1089" b="1" u="none">
                <a:solidFill>
                  <a:schemeClr val="tx1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l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fld id="{93AE1883-0942-4AA3-9DB2-9C7C3A0314B1}" type="slidenum">
              <a:rPr kumimoji="0" lang="en-US" altLang="zh-CN" sz="1089" b="1" u="none">
                <a:solidFill>
                  <a:schemeClr val="tx1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slideLayout" Target="../slideLayouts/slideLayout15.xml" /><Relationship Id="rId3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heme" Target="../theme/theme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38" name="Title Placeholder 1"/>
          <p:cNvSpPr/>
          <p:nvPr>
            <p:ph type="title"/>
          </p:nvPr>
        </p:nvSpPr>
        <p:spPr>
          <a:xfrm>
            <a:off x="497891" y="299081"/>
            <a:ext cx="8962034" cy="124472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lIns="91440" tIns="45720" rIns="91440" bIns="45720" anchor="ctr" anchorCtr="0"/>
          <a:lstStyle>
            <a:lvl1pPr algn="ctr" defTabSz="995782" rtl="0" eaLnBrk="1" hangingPunct="1">
              <a:spcBef>
                <a:spcPct val="0"/>
              </a:spcBef>
              <a:buNone/>
              <a:defRPr lang="zh-CN" altLang="en-US" sz="4792">
                <a:solidFill>
                  <a:schemeClr val="tx1"/>
                </a:solidFill>
                <a:latin typeface="Calibri"/>
                <a:ea typeface="Arial" pitchFamily="34" charset="0"/>
              </a:defRPr>
            </a:lvl1pPr>
          </a:lstStyle>
          <a:p>
            <a:pPr lvl="0"/>
            <a:r>
              <a:t>Click to edit Master title style</a:t>
            </a:r>
          </a:p>
        </p:txBody>
      </p:sp>
      <p:sp>
        <p:nvSpPr>
          <p:cNvPr id="1039" name="Text Placeholder 2"/>
          <p:cNvSpPr/>
          <p:nvPr>
            <p:ph type="body" idx="1"/>
          </p:nvPr>
        </p:nvSpPr>
        <p:spPr>
          <a:xfrm>
            <a:off x="497891" y="1742618"/>
            <a:ext cx="8962034" cy="492877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lIns="91440" tIns="45720" rIns="91440" bIns="45720"/>
          <a:lstStyle>
            <a:lvl1pPr marL="373418" indent="-373418" algn="l" defTabSz="995782" rtl="0" eaLnBrk="1" hangingPunct="1">
              <a:spcBef>
                <a:spcPct val="20000"/>
              </a:spcBef>
              <a:buFont typeface="Arial" pitchFamily="34" charset="0"/>
              <a:buChar char="•"/>
              <a:defRPr lang="zh-CN" altLang="en-US" sz="3485">
                <a:solidFill>
                  <a:schemeClr val="tx1"/>
                </a:solidFill>
                <a:latin typeface="Calibri"/>
                <a:ea typeface="Arial" pitchFamily="34" charset="0"/>
              </a:defRPr>
            </a:lvl1pPr>
            <a:lvl2pPr marL="809073" indent="-311182" algn="l" defTabSz="995782" rtl="0" eaLnBrk="1" hangingPunct="1">
              <a:spcBef>
                <a:spcPct val="20000"/>
              </a:spcBef>
              <a:buFont typeface="Arial" pitchFamily="34" charset="0"/>
              <a:buChar char="–"/>
              <a:defRPr lang="zh-CN" altLang="en-US" sz="3049">
                <a:solidFill>
                  <a:schemeClr val="tx1"/>
                </a:solidFill>
                <a:latin typeface="Calibri"/>
                <a:ea typeface="Arial" pitchFamily="34" charset="0"/>
              </a:defRPr>
            </a:lvl2pPr>
            <a:lvl3pPr marL="1244727" indent="-248945" algn="l" defTabSz="995782" rtl="0" eaLnBrk="1" hangingPunct="1">
              <a:spcBef>
                <a:spcPct val="20000"/>
              </a:spcBef>
              <a:buFont typeface="Arial" pitchFamily="34" charset="0"/>
              <a:buChar char="•"/>
              <a:defRPr lang="zh-CN" altLang="en-US" sz="2614">
                <a:solidFill>
                  <a:schemeClr val="tx1"/>
                </a:solidFill>
                <a:latin typeface="Calibri"/>
                <a:ea typeface="Arial" pitchFamily="34" charset="0"/>
              </a:defRPr>
            </a:lvl3pPr>
            <a:lvl4pPr marL="1742618" indent="-248945" algn="l" defTabSz="995782" rtl="0" eaLnBrk="1" hangingPunct="1">
              <a:spcBef>
                <a:spcPct val="20000"/>
              </a:spcBef>
              <a:buFont typeface="Arial" pitchFamily="34" charset="0"/>
              <a:buChar char="–"/>
              <a:defRPr lang="zh-CN" altLang="en-US" sz="2178">
                <a:solidFill>
                  <a:schemeClr val="tx1"/>
                </a:solidFill>
                <a:latin typeface="Calibri"/>
                <a:ea typeface="Arial" pitchFamily="34" charset="0"/>
              </a:defRPr>
            </a:lvl4pPr>
            <a:lvl5pPr marL="2240509" indent="-248945" algn="l" defTabSz="995782" rtl="0" eaLnBrk="1" hangingPunct="1">
              <a:spcBef>
                <a:spcPct val="20000"/>
              </a:spcBef>
              <a:buFont typeface="Arial" pitchFamily="34" charset="0"/>
              <a:buChar char="»"/>
              <a:defRPr lang="zh-CN" altLang="en-US" sz="2178">
                <a:solidFill>
                  <a:schemeClr val="tx1"/>
                </a:solidFill>
                <a:latin typeface="Calibri"/>
                <a:ea typeface="Arial" pitchFamily="34" charset="0"/>
              </a:defRPr>
            </a:lvl5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040" name="Date Placeholder 3"/>
          <p:cNvSpPr/>
          <p:nvPr>
            <p:ph type="dt" sz="half" idx="2"/>
          </p:nvPr>
        </p:nvSpPr>
        <p:spPr>
          <a:xfrm>
            <a:off x="497891" y="6922065"/>
            <a:ext cx="2323490" cy="39762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lIns="91440" tIns="45720" rIns="91440" bIns="45720" anchor="ctr" anchorCtr="0"/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957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charset="0"/>
            </a:pPr>
            <a:fld id="{7A6634A6-C80C-4A4C-8A13-EE6E67D00DFA}" type="datetime1">
              <a:rPr kumimoji="0" lang="en-US" sz="1307" u="none">
                <a:solidFill>
                  <a:schemeClr val="tx1"/>
                </a:solidFill>
                <a:latin typeface="Calibri"/>
                <a:ea typeface="Arial" pitchFamily="34" charset="0"/>
              </a:rPr>
              <a:t>*</a:t>
            </a:fld>
          </a:p>
        </p:txBody>
      </p:sp>
      <p:sp>
        <p:nvSpPr>
          <p:cNvPr id="1041" name="Footer Placeholder 4"/>
          <p:cNvSpPr/>
          <p:nvPr>
            <p:ph type="ftr" sz="quarter" idx="3"/>
          </p:nvPr>
        </p:nvSpPr>
        <p:spPr>
          <a:xfrm>
            <a:off x="3402254" y="6922065"/>
            <a:ext cx="3153308" cy="39762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lIns="91440" tIns="45720" rIns="91440" bIns="45720" anchor="ctr" anchorCtr="0"/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957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charset="0"/>
            </a:pPr>
            <a:endParaRPr kumimoji="0" sz="1307" u="none">
              <a:solidFill>
                <a:schemeClr val="tx1"/>
              </a:solidFill>
              <a:latin typeface="Calibri"/>
              <a:ea typeface="Arial" pitchFamily="34" charset="0"/>
            </a:endParaRPr>
          </a:p>
        </p:txBody>
      </p:sp>
      <p:sp>
        <p:nvSpPr>
          <p:cNvPr id="1042" name="Slide Number Placeholder 5"/>
          <p:cNvSpPr/>
          <p:nvPr>
            <p:ph type="sldNum" sz="quarter" idx="4"/>
          </p:nvPr>
        </p:nvSpPr>
        <p:spPr>
          <a:xfrm>
            <a:off x="7136435" y="6922065"/>
            <a:ext cx="2323490" cy="39762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lIns="91440" tIns="45720" rIns="91440" bIns="45720" anchor="ctr" anchorCtr="0"/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957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charset="0"/>
            </a:pPr>
            <a:fld id="{AE74D642-75F8-4B09-832B-F5D26B189821}" type="slidenum">
              <a:rPr kumimoji="0" lang="en-US" sz="1307" u="none">
                <a:solidFill>
                  <a:schemeClr val="tx1"/>
                </a:solidFill>
                <a:latin typeface="Calibri"/>
                <a:ea typeface="Arial" pitchFamily="34" charset="0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defTabSz="995782" rtl="0" eaLnBrk="1" hangingPunct="1">
        <a:spcBef>
          <a:spcPct val="0"/>
        </a:spcBef>
        <a:buNone/>
        <a:defRPr sz="4792">
          <a:solidFill>
            <a:schemeClr val="tx1"/>
          </a:solidFill>
          <a:latin typeface="Calibri"/>
          <a:ea typeface="Arial" pitchFamily="34" charset="0"/>
        </a:defRPr>
      </a:lvl1pPr>
    </p:titleStyle>
    <p:bodyStyle>
      <a:lvl1pPr marL="373418" indent="-373418" algn="l" defTabSz="995782" rtl="0" eaLnBrk="1" hangingPunct="1">
        <a:spcBef>
          <a:spcPct val="20000"/>
        </a:spcBef>
        <a:buFont typeface="Arial" pitchFamily="34" charset="0"/>
        <a:buChar char="•"/>
        <a:defRPr sz="3485">
          <a:solidFill>
            <a:schemeClr val="tx1"/>
          </a:solidFill>
          <a:latin typeface="Calibri"/>
          <a:ea typeface="Arial" pitchFamily="34" charset="0"/>
        </a:defRPr>
      </a:lvl1pPr>
      <a:lvl2pPr marL="809073" indent="-311182" algn="l" defTabSz="995782" rtl="0" eaLnBrk="1" hangingPunct="1">
        <a:spcBef>
          <a:spcPct val="20000"/>
        </a:spcBef>
        <a:buFont typeface="Arial" pitchFamily="34" charset="0"/>
        <a:buChar char="–"/>
        <a:defRPr sz="3049">
          <a:solidFill>
            <a:schemeClr val="tx1"/>
          </a:solidFill>
          <a:latin typeface="Calibri"/>
          <a:ea typeface="Arial" pitchFamily="34" charset="0"/>
        </a:defRPr>
      </a:lvl2pPr>
      <a:lvl3pPr marL="1244727" indent="-248945" algn="l" defTabSz="995782" rtl="0" eaLnBrk="1" hangingPunct="1">
        <a:spcBef>
          <a:spcPct val="20000"/>
        </a:spcBef>
        <a:buFont typeface="Arial" pitchFamily="34" charset="0"/>
        <a:buChar char="•"/>
        <a:defRPr sz="2614">
          <a:solidFill>
            <a:schemeClr val="tx1"/>
          </a:solidFill>
          <a:latin typeface="Calibri"/>
          <a:ea typeface="Arial" pitchFamily="34" charset="0"/>
        </a:defRPr>
      </a:lvl3pPr>
      <a:lvl4pPr marL="1742618" indent="-248945" algn="l" defTabSz="995782" rtl="0" eaLnBrk="1" hangingPunct="1">
        <a:spcBef>
          <a:spcPct val="20000"/>
        </a:spcBef>
        <a:buFont typeface="Arial" pitchFamily="34" charset="0"/>
        <a:buChar char="–"/>
        <a:defRPr sz="2178">
          <a:solidFill>
            <a:schemeClr val="tx1"/>
          </a:solidFill>
          <a:latin typeface="Calibri"/>
          <a:ea typeface="Arial" pitchFamily="34" charset="0"/>
        </a:defRPr>
      </a:lvl4pPr>
      <a:lvl5pPr marL="2240509" indent="-248945" algn="l" defTabSz="995782" rtl="0" eaLnBrk="1" hangingPunct="1">
        <a:spcBef>
          <a:spcPct val="20000"/>
        </a:spcBef>
        <a:buFont typeface="Arial" pitchFamily="34" charset="0"/>
        <a:buChar char="»"/>
        <a:defRPr sz="2178">
          <a:solidFill>
            <a:schemeClr val="tx1"/>
          </a:solidFill>
          <a:latin typeface="Calibri"/>
          <a:ea typeface="Arial" pitchFamily="34" charset="0"/>
        </a:defRPr>
      </a:lvl5pPr>
    </p:bodyStyle>
    <p:otherStyle>
      <a:lvl1pPr marL="0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>
          <a:solidFill>
            <a:schemeClr val="tx1"/>
          </a:solidFill>
        </a:defRPr>
      </a:lvl1pPr>
      <a:lvl2pPr marL="497891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>
          <a:solidFill>
            <a:schemeClr val="tx1"/>
          </a:solidFill>
        </a:defRPr>
      </a:lvl2pPr>
      <a:lvl3pPr marL="995782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>
          <a:solidFill>
            <a:schemeClr val="tx1"/>
          </a:solidFill>
        </a:defRPr>
      </a:lvl3pPr>
      <a:lvl4pPr marL="1493672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>
          <a:solidFill>
            <a:schemeClr val="tx1"/>
          </a:solidFill>
        </a:defRPr>
      </a:lvl4pPr>
      <a:lvl5pPr marL="1991563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>
          <a:solidFill>
            <a:schemeClr val="tx1"/>
          </a:solidFill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grpSp>
        <p:nvGrpSpPr>
          <p:cNvPr id="1031" name=""/>
          <p:cNvGrpSpPr/>
          <p:nvPr/>
        </p:nvGrpSpPr>
        <p:grpSpPr>
          <a:xfrm>
            <a:off x="0" y="1"/>
            <a:ext cx="9997578" cy="855750"/>
            <a:chExt cx="6298" cy="539"/>
          </a:xfrm>
        </p:grpSpPr>
        <p:sp>
          <p:nvSpPr>
            <p:cNvPr id="1032" name=""/>
            <p:cNvSpPr/>
            <p:nvPr/>
          </p:nvSpPr>
          <p:spPr>
            <a:xfrm>
              <a:off x="0" y="0"/>
              <a:ext cx="6298" cy="539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</a:p>
          </p:txBody>
        </p:sp>
      </p:grpSp>
      <p:grpSp>
        <p:nvGrpSpPr>
          <p:cNvPr id="1033" name=""/>
          <p:cNvGrpSpPr/>
          <p:nvPr/>
        </p:nvGrpSpPr>
        <p:grpSpPr>
          <a:xfrm>
            <a:off x="0" y="1"/>
            <a:ext cx="9997578" cy="855750"/>
            <a:chExt cx="6298" cy="539"/>
          </a:xfrm>
        </p:grpSpPr>
        <p:sp>
          <p:nvSpPr>
            <p:cNvPr id="1034" name=""/>
            <p:cNvSpPr/>
            <p:nvPr/>
          </p:nvSpPr>
          <p:spPr>
            <a:xfrm>
              <a:off x="0" y="0"/>
              <a:ext cx="6298" cy="539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</a:p>
          </p:txBody>
        </p:sp>
      </p:grpSp>
      <p:sp>
        <p:nvSpPr>
          <p:cNvPr id="1035" name=""/>
          <p:cNvSpPr/>
          <p:nvPr>
            <p:ph type="sldNum" sz="quarter"/>
          </p:nvPr>
        </p:nvSpPr>
        <p:spPr>
          <a:xfrm>
            <a:off x="509993" y="6944540"/>
            <a:ext cx="1568010" cy="2143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9578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r>
              <a:rPr kumimoji="0" lang="en-US" altLang="zh-CN" sz="1089" b="1" u="none">
                <a:solidFill>
                  <a:schemeClr val="tx1"/>
                </a:solidFill>
              </a:rPr>
              <a:t>Page </a:t>
            </a:r>
            <a:r>
              <a:rPr kumimoji="0" lang="en-US" altLang="zh-CN" sz="1089" b="1" u="none">
                <a:solidFill>
                  <a:schemeClr val="tx1"/>
                </a:solidFill>
                <a:sym typeface="MS UI Gothic" charset="-128"/>
              </a:rPr>
              <a:t></a:t>
            </a:r>
            <a:r>
              <a:rPr kumimoji="0" lang="en-US" altLang="zh-CN" sz="1089" b="1" u="none">
                <a:solidFill>
                  <a:schemeClr val="tx1"/>
                </a:solidFill>
              </a:rPr>
              <a:t> </a:t>
            </a:r>
            <a:fld id="{E371A289-018E-4A93-9749-06418016AC2B}" type="slidenum">
              <a:rPr kumimoji="0" lang="en-US" altLang="zh-CN" sz="1089" b="1" u="none">
                <a:solidFill>
                  <a:schemeClr val="tx1"/>
                </a:solidFill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9" r:id="rId2"/>
  </p:sldLayoutIdLst>
  <p:transition/>
  <p:timing/>
  <p:txStyles>
    <p:titleStyle>
      <a:lvl1pPr marL="0" indent="0" algn="l" defTabSz="99578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Times New Roman" charset="0"/>
        <a:buNone/>
        <a:defRPr kumimoji="0" sz="2614" b="0" i="0" u="none">
          <a:solidFill>
            <a:schemeClr val="bg1"/>
          </a:solidFill>
          <a:latin typeface="Arial" pitchFamily="34" charset="0"/>
          <a:ea typeface="华文细黑" charset="-122"/>
        </a:defRPr>
      </a:lvl1pPr>
    </p:titleStyle>
    <p:bodyStyle>
      <a:lvl1pPr marL="373418" indent="-373418" algn="l" defTabSz="9957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charset="2"/>
        <a:buChar char="n"/>
        <a:defRPr kumimoji="0" sz="2178" b="0" i="0" u="none">
          <a:solidFill>
            <a:schemeClr val="tx1"/>
          </a:solidFill>
          <a:latin typeface="Arial" pitchFamily="34" charset="0"/>
          <a:ea typeface="华文细黑" charset="-122"/>
        </a:defRPr>
      </a:lvl1pPr>
      <a:lvl2pPr marL="809073" indent="-311182" algn="l" defTabSz="9957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charset="2"/>
        <a:buChar char="n"/>
        <a:defRPr kumimoji="0" sz="3049" b="0" i="0" u="none">
          <a:solidFill>
            <a:schemeClr val="tx1"/>
          </a:solidFill>
          <a:latin typeface="Arial" pitchFamily="34" charset="0"/>
          <a:ea typeface="华文细黑" charset="-122"/>
        </a:defRPr>
      </a:lvl2pPr>
      <a:lvl3pPr marL="1244727" indent="-248945" algn="l" defTabSz="9957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 charset="2"/>
        <a:buChar char="n"/>
        <a:defRPr kumimoji="0" sz="1742" b="0" i="0" u="none">
          <a:solidFill>
            <a:schemeClr val="tx1"/>
          </a:solidFill>
          <a:latin typeface="Arial" pitchFamily="34" charset="0"/>
          <a:ea typeface="华文细黑" charset="-122"/>
        </a:defRPr>
      </a:lvl3pPr>
      <a:lvl4pPr marL="1742618" indent="-248945" algn="l" defTabSz="9957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charset="2"/>
        <a:buChar char="n"/>
        <a:defRPr kumimoji="0" sz="1525" b="0" i="0" u="none">
          <a:solidFill>
            <a:schemeClr val="tx1"/>
          </a:solidFill>
          <a:latin typeface="Arial" pitchFamily="34" charset="0"/>
          <a:ea typeface="华文细黑" charset="-122"/>
        </a:defRPr>
      </a:lvl4pPr>
      <a:lvl5pPr marL="2240509" indent="-248945" algn="l" defTabSz="9957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178" b="0" i="0" u="none">
          <a:solidFill>
            <a:schemeClr val="tx1"/>
          </a:solidFill>
          <a:latin typeface="Arial" pitchFamily="34" charset="0"/>
          <a:ea typeface="华文细黑" charset="-122"/>
        </a:defRPr>
      </a:lvl5pPr>
    </p:bodyStyle>
    <p:otherStyle>
      <a:lvl1pPr marL="0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>
          <a:solidFill>
            <a:schemeClr val="tx1"/>
          </a:solidFill>
        </a:defRPr>
      </a:lvl1pPr>
      <a:lvl2pPr marL="497891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>
          <a:solidFill>
            <a:schemeClr val="tx1"/>
          </a:solidFill>
        </a:defRPr>
      </a:lvl2pPr>
      <a:lvl3pPr marL="995782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>
          <a:solidFill>
            <a:schemeClr val="tx1"/>
          </a:solidFill>
        </a:defRPr>
      </a:lvl3pPr>
      <a:lvl4pPr marL="1493672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>
          <a:solidFill>
            <a:schemeClr val="tx1"/>
          </a:solidFill>
        </a:defRPr>
      </a:lvl4pPr>
      <a:lvl5pPr marL="1991563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>
          <a:solidFill>
            <a:schemeClr val="tx1"/>
          </a:solidFill>
        </a:defRPr>
      </a:lvl5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sldNum" sz="quarter"/>
          </p:nvPr>
        </p:nvSpPr>
        <p:spPr>
          <a:xfrm>
            <a:off x="509993" y="6944540"/>
            <a:ext cx="1568010" cy="2143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r>
              <a:rPr kumimoji="0" lang="en-US" altLang="zh-CN" sz="1089" b="1" u="none">
                <a:solidFill>
                  <a:schemeClr val="tx1"/>
                </a:solidFill>
              </a:rPr>
              <a:t>Page </a:t>
            </a:r>
            <a:r>
              <a:rPr kumimoji="0" lang="en-US" altLang="zh-CN" sz="1089" b="1" u="none">
                <a:solidFill>
                  <a:schemeClr val="tx1"/>
                </a:solidFill>
                <a:sym typeface="MS UI Gothic" charset="-128"/>
              </a:rPr>
              <a:t></a:t>
            </a:r>
            <a:r>
              <a:rPr kumimoji="0" lang="en-US" altLang="zh-CN" sz="1089" b="1" u="none">
                <a:solidFill>
                  <a:schemeClr val="tx1"/>
                </a:solidFill>
              </a:rPr>
              <a:t> </a:t>
            </a:r>
            <a:fld id="{7735EEE6-76A7-49E1-9710-AF2014ED70CB}" type="slidenum">
              <a:rPr kumimoji="0" lang="en-US" altLang="zh-CN" sz="1089" b="1" u="none">
                <a:solidFill>
                  <a:schemeClr val="tx1"/>
                </a:solidFill>
              </a:rPr>
              <a:t>*</a:t>
            </a:fld>
          </a:p>
        </p:txBody>
      </p:sp>
      <p:grpSp>
        <p:nvGrpSpPr>
          <p:cNvPr id="1027" name=""/>
          <p:cNvGrpSpPr/>
          <p:nvPr/>
        </p:nvGrpSpPr>
        <p:grpSpPr>
          <a:xfrm>
            <a:off x="0" y="1"/>
            <a:ext cx="9997578" cy="855750"/>
            <a:chExt cx="6298" cy="539"/>
          </a:xfrm>
        </p:grpSpPr>
        <p:sp>
          <p:nvSpPr>
            <p:cNvPr id="1028" name=""/>
            <p:cNvSpPr/>
            <p:nvPr/>
          </p:nvSpPr>
          <p:spPr>
            <a:xfrm>
              <a:off x="0" y="0"/>
              <a:ext cx="6298" cy="539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</p:sldLayoutIdLst>
  <p:transition/>
  <p:timing/>
  <p:txStyles>
    <p:titleStyle>
      <a:lvl1pPr marL="0" indent="0" algn="l" defTabSz="99578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Times New Roman" charset="0"/>
        <a:buNone/>
        <a:defRPr kumimoji="0" sz="2614" b="0" i="0" u="none">
          <a:solidFill>
            <a:schemeClr val="bg1"/>
          </a:solidFill>
          <a:latin typeface="Arial" pitchFamily="34" charset="0"/>
          <a:ea typeface="华文细黑" charset="-122"/>
        </a:defRPr>
      </a:lvl1pPr>
    </p:titleStyle>
    <p:bodyStyle>
      <a:lvl1pPr marL="373418" indent="-373418" algn="l" defTabSz="9957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charset="2"/>
        <a:buChar char="n"/>
        <a:defRPr kumimoji="0" sz="2178" b="0" i="0" u="none">
          <a:solidFill>
            <a:schemeClr val="tx1"/>
          </a:solidFill>
          <a:latin typeface="Arial" pitchFamily="34" charset="0"/>
          <a:ea typeface="华文细黑" charset="-122"/>
        </a:defRPr>
      </a:lvl1pPr>
      <a:lvl2pPr marL="809073" indent="-311182" algn="l" defTabSz="9957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charset="2"/>
        <a:buChar char="n"/>
        <a:defRPr kumimoji="0" sz="3049" b="0" i="0" u="none">
          <a:solidFill>
            <a:schemeClr val="tx1"/>
          </a:solidFill>
          <a:latin typeface="Arial" pitchFamily="34" charset="0"/>
          <a:ea typeface="华文细黑" charset="-122"/>
        </a:defRPr>
      </a:lvl2pPr>
      <a:lvl3pPr marL="1244727" indent="-248945" algn="l" defTabSz="9957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 charset="2"/>
        <a:buChar char="n"/>
        <a:defRPr kumimoji="0" sz="1742" b="0" i="0" u="none">
          <a:solidFill>
            <a:schemeClr val="tx1"/>
          </a:solidFill>
          <a:latin typeface="Arial" pitchFamily="34" charset="0"/>
          <a:ea typeface="华文细黑" charset="-122"/>
        </a:defRPr>
      </a:lvl3pPr>
      <a:lvl4pPr marL="1742618" indent="-248945" algn="l" defTabSz="9957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charset="2"/>
        <a:buChar char="n"/>
        <a:defRPr kumimoji="0" sz="1525" b="0" i="0" u="none">
          <a:solidFill>
            <a:schemeClr val="tx1"/>
          </a:solidFill>
          <a:latin typeface="Arial" pitchFamily="34" charset="0"/>
          <a:ea typeface="华文细黑" charset="-122"/>
        </a:defRPr>
      </a:lvl4pPr>
      <a:lvl5pPr marL="2240509" indent="-248945" algn="l" defTabSz="99578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178" b="0" i="0" u="none">
          <a:solidFill>
            <a:schemeClr val="tx1"/>
          </a:solidFill>
          <a:latin typeface="Arial" pitchFamily="34" charset="0"/>
          <a:ea typeface="华文细黑" charset="-122"/>
        </a:defRPr>
      </a:lvl5pPr>
    </p:bodyStyle>
    <p:otherStyle>
      <a:lvl1pPr marL="0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 baseline="0">
          <a:solidFill>
            <a:schemeClr val="tx1"/>
          </a:solidFill>
          <a:effectLst/>
        </a:defRPr>
      </a:lvl1pPr>
      <a:lvl2pPr marL="497891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 baseline="0">
          <a:solidFill>
            <a:schemeClr val="tx1"/>
          </a:solidFill>
          <a:effectLst/>
        </a:defRPr>
      </a:lvl2pPr>
      <a:lvl3pPr marL="995782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 baseline="0">
          <a:solidFill>
            <a:schemeClr val="tx1"/>
          </a:solidFill>
          <a:effectLst/>
        </a:defRPr>
      </a:lvl3pPr>
      <a:lvl4pPr marL="1493672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 baseline="0">
          <a:solidFill>
            <a:schemeClr val="tx1"/>
          </a:solidFill>
          <a:effectLst/>
        </a:defRPr>
      </a:lvl4pPr>
      <a:lvl5pPr marL="1991563" indent="0" algn="l" defTabSz="99578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960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14" Type="http://schemas.openxmlformats.org/officeDocument/2006/relationships/image" Target="../media/image14.png" /><Relationship Id="rId15" Type="http://schemas.openxmlformats.org/officeDocument/2006/relationships/image" Target="../media/image15.png" /><Relationship Id="rId16" Type="http://schemas.openxmlformats.org/officeDocument/2006/relationships/image" Target="../media/image16.png" /><Relationship Id="rId17" Type="http://schemas.openxmlformats.org/officeDocument/2006/relationships/image" Target="../media/image17.png" /><Relationship Id="rId18" Type="http://schemas.openxmlformats.org/officeDocument/2006/relationships/image" Target="../media/image18.png" /><Relationship Id="rId19" Type="http://schemas.openxmlformats.org/officeDocument/2006/relationships/image" Target="../media/image19.png" /><Relationship Id="rId2" Type="http://schemas.openxmlformats.org/officeDocument/2006/relationships/image" Target="../media/image2.png" /><Relationship Id="rId20" Type="http://schemas.openxmlformats.org/officeDocument/2006/relationships/image" Target="../media/image20.png" /><Relationship Id="rId21" Type="http://schemas.openxmlformats.org/officeDocument/2006/relationships/image" Target="../media/image21.png" /><Relationship Id="rId22" Type="http://schemas.openxmlformats.org/officeDocument/2006/relationships/image" Target="../media/image1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2001604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2" name="New shape"/>
          <p:cNvSpPr/>
          <p:nvPr/>
        </p:nvSpPr>
        <p:spPr>
          <a:xfrm>
            <a:off x="138303" y="138303"/>
            <a:ext cx="9681210" cy="7191756"/>
          </a:xfrm>
          <a:prstGeom prst="rect">
            <a:avLst/>
          </a:prstGeom>
          <a:noFill/>
          <a:ln w="25400"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sz="2740">
                <a:solidFill>
                  <a:srgbClr val="000000"/>
                </a:solidFill>
              </a:rPr>
              <a:t>血压的监测与意义</a:t>
            </a:r>
            <a:endParaRPr sz="294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65" name=""/>
          <p:cNvGrpSpPr/>
          <p:nvPr/>
        </p:nvGrpSpPr>
        <p:grpSpPr>
          <a:xfrm>
            <a:off x="1267202" y="4420510"/>
            <a:ext cx="7177925" cy="860937"/>
            <a:chOff x="798" y="2785"/>
            <a:chExt cx="4522" cy="542"/>
          </a:xfrm>
        </p:grpSpPr>
        <p:sp>
          <p:nvSpPr>
            <p:cNvPr id="2066" name=""/>
            <p:cNvSpPr/>
            <p:nvPr/>
          </p:nvSpPr>
          <p:spPr>
            <a:xfrm>
              <a:off x="1021" y="2831"/>
              <a:ext cx="4294" cy="457"/>
            </a:xfrm>
            <a:prstGeom prst="rect">
              <a:avLst/>
            </a:prstGeom>
            <a:gradFill rotWithShape="1">
              <a:gsLst>
                <a:gs pos="0">
                  <a:srgbClr val="F1F1F1"/>
                </a:gs>
                <a:gs pos="100000">
                  <a:srgbClr val="B2B2B2"/>
                </a:gs>
              </a:gsLst>
              <a:lin ang="0"/>
            </a:gradFill>
            <a:ln cap="flat">
              <a:solidFill>
                <a:srgbClr val="B2B2B2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rot="10800000" wrap="none" anchor="ctr" anchorCtr="0"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11182" lvl="1" indent="-311182" defTabSz="1548994" eaLnBrk="1" hangingPunct="1">
                <a:lnSpc>
                  <a:spcPct val="90000"/>
                </a:lnSpc>
                <a:spcAft>
                  <a:spcPct val="15000"/>
                </a:spcAft>
                <a:buClrTx/>
                <a:buChar char="•"/>
              </a:pPr>
              <a:endParaRPr sz="3485" b="1" i="0">
                <a:solidFill>
                  <a:srgbClr val="000000"/>
                </a:solidFill>
                <a:latin typeface="黑体" charset="-122"/>
                <a:ea typeface="黑体" charset="-122"/>
              </a:endParaRPr>
            </a:p>
          </p:txBody>
        </p:sp>
        <p:grpSp>
          <p:nvGrpSpPr>
            <p:cNvPr id="2067" name=""/>
            <p:cNvGrpSpPr/>
            <p:nvPr/>
          </p:nvGrpSpPr>
          <p:grpSpPr>
            <a:xfrm rot="10800000">
              <a:off x="798" y="2785"/>
              <a:ext cx="545" cy="542"/>
              <a:chOff x="623" y="2285"/>
              <a:chExt cx="545" cy="542"/>
            </a:xfrm>
          </p:grpSpPr>
          <p:grpSp>
            <p:nvGrpSpPr>
              <p:cNvPr id="2068" name=""/>
              <p:cNvGrpSpPr/>
              <p:nvPr/>
            </p:nvGrpSpPr>
            <p:grpSpPr>
              <a:xfrm>
                <a:off x="623" y="2285"/>
                <a:ext cx="545" cy="542"/>
                <a:chOff x="623" y="2285"/>
                <a:chExt cx="545" cy="542"/>
              </a:xfrm>
            </p:grpSpPr>
            <p:sp>
              <p:nvSpPr>
                <p:cNvPr id="2069" name=""/>
                <p:cNvSpPr/>
                <p:nvPr/>
              </p:nvSpPr>
              <p:spPr>
                <a:xfrm>
                  <a:off x="623" y="2285"/>
                  <a:ext cx="545" cy="542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B2B2B2">
                        <a:alpha val="89803"/>
                      </a:srgbClr>
                    </a:gs>
                    <a:gs pos="50000">
                      <a:srgbClr val="FFFFFF">
                        <a:alpha val="89803"/>
                      </a:srgbClr>
                    </a:gs>
                    <a:gs pos="100000">
                      <a:srgbClr val="B2B2B2">
                        <a:alpha val="89803"/>
                      </a:srgbClr>
                    </a:gs>
                  </a:gsLst>
                  <a:lin ang="5400000"/>
                </a:gradFill>
                <a:ln cap="flat">
                  <a:solidFill>
                    <a:srgbClr val="B2B2B2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1pPr>
                  <a:lvl2pPr marL="497891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2pPr>
                  <a:lvl3pPr marL="99578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3pPr>
                  <a:lvl4pPr marL="149367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4pPr>
                  <a:lvl5pPr marL="1991563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eaLnBrk="1" hangingPunct="1"/>
                  <a:endParaRPr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2070" name=""/>
                <p:cNvSpPr/>
                <p:nvPr/>
              </p:nvSpPr>
              <p:spPr>
                <a:xfrm>
                  <a:off x="654" y="2315"/>
                  <a:ext cx="484" cy="484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FF0517">
                        <a:alpha val="89803"/>
                      </a:srgbClr>
                    </a:gs>
                    <a:gs pos="100000">
                      <a:srgbClr val="BC000D"/>
                    </a:gs>
                  </a:gsLst>
                  <a:lin ang="2700000"/>
                </a:gradFill>
                <a:ln cap="flat">
                  <a:solidFill>
                    <a:srgbClr val="B2B2B2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1pPr>
                  <a:lvl2pPr marL="497891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2pPr>
                  <a:lvl3pPr marL="99578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3pPr>
                  <a:lvl4pPr marL="149367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4pPr>
                  <a:lvl5pPr marL="1991563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eaLnBrk="1" hangingPunct="1"/>
                  <a:endParaRPr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2071" name=""/>
              <p:cNvSpPr/>
              <p:nvPr/>
            </p:nvSpPr>
            <p:spPr>
              <a:xfrm rot="16200000">
                <a:off x="758" y="2452"/>
                <a:ext cx="207" cy="415"/>
              </a:xfrm>
              <a:custGeom>
                <a:rect l="l" t="t" r="r" b="b"/>
                <a:pathLst>
                  <a:path w="174" h="348">
                    <a:moveTo>
                      <a:pt x="173" y="0"/>
                    </a:moveTo>
                    <a:cubicBezTo>
                      <a:pt x="77" y="0"/>
                      <a:pt x="0" y="77"/>
                      <a:pt x="0" y="173"/>
                    </a:cubicBezTo>
                    <a:cubicBezTo>
                      <a:pt x="0" y="270"/>
                      <a:pt x="77" y="348"/>
                      <a:pt x="174" y="348"/>
                    </a:cubicBezTo>
                    <a:lnTo>
                      <a:pt x="174" y="174"/>
                    </a:lnTo>
                    <a:lnTo>
                      <a:pt x="173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>
                      <a:alpha val="0"/>
                    </a:srgbClr>
                  </a:gs>
                  <a:gs pos="100000">
                    <a:srgbClr val="FFFFFF">
                      <a:alpha val="25882"/>
                    </a:srgbClr>
                  </a:gs>
                </a:gsLst>
                <a:lin ang="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Autofit/>
              </a:bodyPr>
              <a:lstStyle>
                <a:defPPr>
                  <a:defRPr lang="zh-CN"/>
                </a:defPPr>
                <a:lvl1pPr marL="0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1pPr>
                <a:lvl2pPr marL="497891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2pPr>
                <a:lvl3pPr marL="99578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3pPr>
                <a:lvl4pPr marL="149367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4pPr>
                <a:lvl5pPr marL="1991563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eaLnBrk="1" hangingPunct="1"/>
                <a:endParaRPr>
                  <a:solidFill>
                    <a:srgbClr val="000000"/>
                  </a:solidFill>
                </a:endParaRPr>
              </a:p>
            </p:txBody>
          </p:sp>
          <p:sp>
            <p:nvSpPr>
              <p:cNvPr id="2072" name=""/>
              <p:cNvSpPr/>
              <p:nvPr/>
            </p:nvSpPr>
            <p:spPr>
              <a:xfrm rot="5400000">
                <a:off x="826" y="2246"/>
                <a:ext cx="207" cy="415"/>
              </a:xfrm>
              <a:custGeom>
                <a:rect l="l" t="t" r="r" b="b"/>
                <a:pathLst>
                  <a:path w="174" h="348">
                    <a:moveTo>
                      <a:pt x="173" y="0"/>
                    </a:moveTo>
                    <a:cubicBezTo>
                      <a:pt x="77" y="0"/>
                      <a:pt x="0" y="77"/>
                      <a:pt x="0" y="173"/>
                    </a:cubicBezTo>
                    <a:cubicBezTo>
                      <a:pt x="0" y="270"/>
                      <a:pt x="77" y="348"/>
                      <a:pt x="174" y="348"/>
                    </a:cubicBezTo>
                    <a:lnTo>
                      <a:pt x="174" y="174"/>
                    </a:lnTo>
                    <a:lnTo>
                      <a:pt x="173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>
                      <a:alpha val="0"/>
                    </a:srgbClr>
                  </a:gs>
                  <a:gs pos="100000">
                    <a:srgbClr val="FFFFFF">
                      <a:alpha val="50195"/>
                    </a:srgbClr>
                  </a:gs>
                </a:gsLst>
                <a:lin ang="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Autofit/>
              </a:bodyPr>
              <a:lstStyle>
                <a:defPPr>
                  <a:defRPr lang="zh-CN"/>
                </a:defPPr>
                <a:lvl1pPr marL="0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1pPr>
                <a:lvl2pPr marL="497891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2pPr>
                <a:lvl3pPr marL="99578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3pPr>
                <a:lvl4pPr marL="149367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4pPr>
                <a:lvl5pPr marL="1991563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eaLnBrk="1" hangingPunct="1"/>
                <a:endParaRPr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2073" name=""/>
            <p:cNvSpPr/>
            <p:nvPr/>
          </p:nvSpPr>
          <p:spPr>
            <a:xfrm>
              <a:off x="1483" y="2868"/>
              <a:ext cx="3837" cy="391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3920" b="1">
                  <a:solidFill>
                    <a:srgbClr val="000000"/>
                  </a:solidFill>
                  <a:latin typeface="黑体" charset="-122"/>
                  <a:ea typeface="黑体" charset="-122"/>
                </a:rPr>
                <a:t>常用的血压测量仪器</a:t>
              </a:r>
            </a:p>
          </p:txBody>
        </p:sp>
        <p:sp>
          <p:nvSpPr>
            <p:cNvPr id="2074" name=""/>
            <p:cNvSpPr/>
            <p:nvPr/>
          </p:nvSpPr>
          <p:spPr>
            <a:xfrm>
              <a:off x="886" y="2860"/>
              <a:ext cx="380" cy="391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r>
                <a:rPr lang="en-US" altLang="zh-CN" sz="3920" b="1" i="0">
                  <a:solidFill>
                    <a:srgbClr val="000000"/>
                  </a:solidFill>
                </a:rPr>
                <a:t>3</a:t>
              </a:r>
            </a:p>
          </p:txBody>
        </p:sp>
      </p:grpSp>
      <p:grpSp>
        <p:nvGrpSpPr>
          <p:cNvPr id="2075" name=""/>
          <p:cNvGrpSpPr/>
          <p:nvPr/>
        </p:nvGrpSpPr>
        <p:grpSpPr>
          <a:xfrm>
            <a:off x="1267202" y="2038240"/>
            <a:ext cx="7177925" cy="860936"/>
            <a:chOff x="798" y="1284"/>
            <a:chExt cx="4522" cy="542"/>
          </a:xfrm>
        </p:grpSpPr>
        <p:sp>
          <p:nvSpPr>
            <p:cNvPr id="2076" name=""/>
            <p:cNvSpPr/>
            <p:nvPr/>
          </p:nvSpPr>
          <p:spPr>
            <a:xfrm>
              <a:off x="1021" y="1331"/>
              <a:ext cx="4294" cy="457"/>
            </a:xfrm>
            <a:prstGeom prst="rect">
              <a:avLst/>
            </a:prstGeom>
            <a:gradFill rotWithShape="1">
              <a:gsLst>
                <a:gs pos="0">
                  <a:srgbClr val="F1F1F1"/>
                </a:gs>
                <a:gs pos="100000">
                  <a:srgbClr val="B2B2B2"/>
                </a:gs>
              </a:gsLst>
              <a:lin ang="0"/>
            </a:gradFill>
            <a:ln cap="flat">
              <a:solidFill>
                <a:srgbClr val="B2B2B2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 sz="3049">
                <a:solidFill>
                  <a:srgbClr val="000000"/>
                </a:solidFill>
                <a:latin typeface="黑体" charset="-122"/>
                <a:ea typeface="黑体" charset="-122"/>
              </a:endParaRPr>
            </a:p>
          </p:txBody>
        </p:sp>
        <p:grpSp>
          <p:nvGrpSpPr>
            <p:cNvPr id="2077" name=""/>
            <p:cNvGrpSpPr/>
            <p:nvPr/>
          </p:nvGrpSpPr>
          <p:grpSpPr>
            <a:xfrm rot="10800000">
              <a:off x="798" y="1284"/>
              <a:ext cx="545" cy="542"/>
              <a:chOff x="623" y="1030"/>
              <a:chExt cx="545" cy="542"/>
            </a:xfrm>
          </p:grpSpPr>
          <p:grpSp>
            <p:nvGrpSpPr>
              <p:cNvPr id="2078" name=""/>
              <p:cNvGrpSpPr/>
              <p:nvPr/>
            </p:nvGrpSpPr>
            <p:grpSpPr>
              <a:xfrm>
                <a:off x="623" y="1030"/>
                <a:ext cx="545" cy="542"/>
                <a:chOff x="623" y="1030"/>
                <a:chExt cx="545" cy="542"/>
              </a:xfrm>
            </p:grpSpPr>
            <p:sp>
              <p:nvSpPr>
                <p:cNvPr id="2079" name=""/>
                <p:cNvSpPr/>
                <p:nvPr/>
              </p:nvSpPr>
              <p:spPr>
                <a:xfrm>
                  <a:off x="623" y="1030"/>
                  <a:ext cx="545" cy="542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B2B2B2">
                        <a:alpha val="89803"/>
                      </a:srgbClr>
                    </a:gs>
                    <a:gs pos="50000">
                      <a:srgbClr val="FFFFFF">
                        <a:alpha val="89803"/>
                      </a:srgbClr>
                    </a:gs>
                    <a:gs pos="100000">
                      <a:srgbClr val="B2B2B2">
                        <a:alpha val="89803"/>
                      </a:srgbClr>
                    </a:gs>
                  </a:gsLst>
                  <a:lin ang="5400000"/>
                </a:gradFill>
                <a:ln cap="flat">
                  <a:solidFill>
                    <a:srgbClr val="B2B2B2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1pPr>
                  <a:lvl2pPr marL="497891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2pPr>
                  <a:lvl3pPr marL="99578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3pPr>
                  <a:lvl4pPr marL="149367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4pPr>
                  <a:lvl5pPr marL="1991563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eaLnBrk="1" hangingPunct="1"/>
                  <a:endParaRPr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2080" name=""/>
                <p:cNvSpPr/>
                <p:nvPr/>
              </p:nvSpPr>
              <p:spPr>
                <a:xfrm>
                  <a:off x="654" y="1059"/>
                  <a:ext cx="484" cy="484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BC000D"/>
                    </a:gs>
                    <a:gs pos="100000">
                      <a:srgbClr val="FF0517">
                        <a:alpha val="89803"/>
                      </a:srgbClr>
                    </a:gs>
                  </a:gsLst>
                  <a:lin ang="2700000"/>
                </a:gradFill>
                <a:ln cap="flat">
                  <a:solidFill>
                    <a:srgbClr val="B2B2B2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1pPr>
                  <a:lvl2pPr marL="497891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2pPr>
                  <a:lvl3pPr marL="99578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3pPr>
                  <a:lvl4pPr marL="149367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4pPr>
                  <a:lvl5pPr marL="1991563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eaLnBrk="1" hangingPunct="1"/>
                  <a:endParaRPr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2081" name=""/>
              <p:cNvSpPr/>
              <p:nvPr/>
            </p:nvSpPr>
            <p:spPr>
              <a:xfrm rot="16200000">
                <a:off x="758" y="1196"/>
                <a:ext cx="207" cy="415"/>
              </a:xfrm>
              <a:custGeom>
                <a:rect l="l" t="t" r="r" b="b"/>
                <a:pathLst>
                  <a:path w="174" h="348">
                    <a:moveTo>
                      <a:pt x="173" y="0"/>
                    </a:moveTo>
                    <a:cubicBezTo>
                      <a:pt x="77" y="0"/>
                      <a:pt x="0" y="77"/>
                      <a:pt x="0" y="173"/>
                    </a:cubicBezTo>
                    <a:cubicBezTo>
                      <a:pt x="0" y="270"/>
                      <a:pt x="77" y="348"/>
                      <a:pt x="174" y="348"/>
                    </a:cubicBezTo>
                    <a:lnTo>
                      <a:pt x="174" y="174"/>
                    </a:lnTo>
                    <a:lnTo>
                      <a:pt x="173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>
                      <a:alpha val="0"/>
                    </a:srgbClr>
                  </a:gs>
                  <a:gs pos="100000">
                    <a:srgbClr val="FFFFFF">
                      <a:alpha val="25882"/>
                    </a:srgbClr>
                  </a:gs>
                </a:gsLst>
                <a:lin ang="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Autofit/>
              </a:bodyPr>
              <a:lstStyle>
                <a:defPPr>
                  <a:defRPr lang="zh-CN"/>
                </a:defPPr>
                <a:lvl1pPr marL="0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1pPr>
                <a:lvl2pPr marL="497891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2pPr>
                <a:lvl3pPr marL="99578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3pPr>
                <a:lvl4pPr marL="149367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4pPr>
                <a:lvl5pPr marL="1991563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eaLnBrk="1" hangingPunct="1"/>
                <a:endParaRPr>
                  <a:solidFill>
                    <a:srgbClr val="000000"/>
                  </a:solidFill>
                </a:endParaRPr>
              </a:p>
            </p:txBody>
          </p:sp>
          <p:sp>
            <p:nvSpPr>
              <p:cNvPr id="2082" name=""/>
              <p:cNvSpPr/>
              <p:nvPr/>
            </p:nvSpPr>
            <p:spPr>
              <a:xfrm rot="5400000">
                <a:off x="826" y="991"/>
                <a:ext cx="207" cy="415"/>
              </a:xfrm>
              <a:custGeom>
                <a:rect l="l" t="t" r="r" b="b"/>
                <a:pathLst>
                  <a:path w="174" h="348">
                    <a:moveTo>
                      <a:pt x="173" y="0"/>
                    </a:moveTo>
                    <a:cubicBezTo>
                      <a:pt x="77" y="0"/>
                      <a:pt x="0" y="77"/>
                      <a:pt x="0" y="173"/>
                    </a:cubicBezTo>
                    <a:cubicBezTo>
                      <a:pt x="0" y="270"/>
                      <a:pt x="77" y="348"/>
                      <a:pt x="174" y="348"/>
                    </a:cubicBezTo>
                    <a:lnTo>
                      <a:pt x="174" y="174"/>
                    </a:lnTo>
                    <a:lnTo>
                      <a:pt x="173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>
                      <a:alpha val="0"/>
                    </a:srgbClr>
                  </a:gs>
                  <a:gs pos="100000">
                    <a:srgbClr val="FFFFFF">
                      <a:alpha val="50195"/>
                    </a:srgbClr>
                  </a:gs>
                </a:gsLst>
                <a:lin ang="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Autofit/>
              </a:bodyPr>
              <a:lstStyle>
                <a:defPPr>
                  <a:defRPr lang="zh-CN"/>
                </a:defPPr>
                <a:lvl1pPr marL="0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1pPr>
                <a:lvl2pPr marL="497891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2pPr>
                <a:lvl3pPr marL="99578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3pPr>
                <a:lvl4pPr marL="149367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4pPr>
                <a:lvl5pPr marL="1991563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eaLnBrk="1" hangingPunct="1"/>
                <a:endParaRPr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2083" name=""/>
            <p:cNvSpPr/>
            <p:nvPr/>
          </p:nvSpPr>
          <p:spPr>
            <a:xfrm>
              <a:off x="1483" y="1368"/>
              <a:ext cx="3837" cy="391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11182" lvl="1" indent="-311182" defTabSz="1548994" eaLnBrk="1" hangingPunct="1">
                <a:lnSpc>
                  <a:spcPct val="90000"/>
                </a:lnSpc>
                <a:spcAft>
                  <a:spcPct val="15000"/>
                </a:spcAft>
              </a:pPr>
              <a:r>
                <a:rPr lang="zh-CN" altLang="en-US" sz="3920" b="1">
                  <a:solidFill>
                    <a:srgbClr val="000000"/>
                  </a:solidFill>
                  <a:latin typeface="黑体" charset="-122"/>
                  <a:ea typeface="黑体" charset="-122"/>
                </a:rPr>
                <a:t>血压的相关知识回顾</a:t>
              </a:r>
            </a:p>
          </p:txBody>
        </p:sp>
        <p:sp>
          <p:nvSpPr>
            <p:cNvPr id="2084" name=""/>
            <p:cNvSpPr/>
            <p:nvPr/>
          </p:nvSpPr>
          <p:spPr>
            <a:xfrm>
              <a:off x="886" y="1359"/>
              <a:ext cx="380" cy="391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r>
                <a:rPr lang="en-US" altLang="zh-CN" sz="3920" b="1" i="0">
                  <a:solidFill>
                    <a:srgbClr val="000000"/>
                  </a:solidFill>
                </a:rPr>
                <a:t>1</a:t>
              </a:r>
            </a:p>
          </p:txBody>
        </p:sp>
      </p:grpSp>
      <p:grpSp>
        <p:nvGrpSpPr>
          <p:cNvPr id="2085" name=""/>
          <p:cNvGrpSpPr/>
          <p:nvPr/>
        </p:nvGrpSpPr>
        <p:grpSpPr>
          <a:xfrm>
            <a:off x="1279303" y="5604729"/>
            <a:ext cx="7177925" cy="860936"/>
            <a:chOff x="806" y="3531"/>
            <a:chExt cx="4522" cy="542"/>
          </a:xfrm>
        </p:grpSpPr>
        <p:sp>
          <p:nvSpPr>
            <p:cNvPr id="2086" name=""/>
            <p:cNvSpPr/>
            <p:nvPr/>
          </p:nvSpPr>
          <p:spPr>
            <a:xfrm>
              <a:off x="1029" y="3577"/>
              <a:ext cx="4294" cy="457"/>
            </a:xfrm>
            <a:prstGeom prst="rect">
              <a:avLst/>
            </a:prstGeom>
            <a:gradFill rotWithShape="1">
              <a:gsLst>
                <a:gs pos="0">
                  <a:srgbClr val="F1F1F1"/>
                </a:gs>
                <a:gs pos="100000">
                  <a:srgbClr val="B2B2B2"/>
                </a:gs>
              </a:gsLst>
              <a:lin ang="0"/>
            </a:gradFill>
            <a:ln cap="flat">
              <a:solidFill>
                <a:srgbClr val="B2B2B2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rot="10800000" wrap="none" anchor="ctr" anchorCtr="0"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11182" lvl="1" indent="-311182" defTabSz="1548994" eaLnBrk="1" hangingPunct="1">
                <a:lnSpc>
                  <a:spcPct val="90000"/>
                </a:lnSpc>
                <a:spcAft>
                  <a:spcPct val="15000"/>
                </a:spcAft>
                <a:buClrTx/>
                <a:buChar char="•"/>
              </a:pPr>
              <a:endParaRPr sz="3485" b="1" i="0">
                <a:solidFill>
                  <a:srgbClr val="000000"/>
                </a:solidFill>
                <a:latin typeface="黑体" charset="-122"/>
                <a:ea typeface="黑体" charset="-122"/>
              </a:endParaRPr>
            </a:p>
          </p:txBody>
        </p:sp>
        <p:grpSp>
          <p:nvGrpSpPr>
            <p:cNvPr id="2087" name=""/>
            <p:cNvGrpSpPr/>
            <p:nvPr/>
          </p:nvGrpSpPr>
          <p:grpSpPr>
            <a:xfrm rot="10800000">
              <a:off x="806" y="3531"/>
              <a:ext cx="544" cy="542"/>
              <a:chOff x="630" y="2909"/>
              <a:chExt cx="544" cy="542"/>
            </a:xfrm>
          </p:grpSpPr>
          <p:grpSp>
            <p:nvGrpSpPr>
              <p:cNvPr id="2088" name=""/>
              <p:cNvGrpSpPr/>
              <p:nvPr/>
            </p:nvGrpSpPr>
            <p:grpSpPr>
              <a:xfrm>
                <a:off x="630" y="2909"/>
                <a:ext cx="544" cy="542"/>
                <a:chOff x="630" y="2909"/>
                <a:chExt cx="544" cy="542"/>
              </a:xfrm>
            </p:grpSpPr>
            <p:sp>
              <p:nvSpPr>
                <p:cNvPr id="2089" name=""/>
                <p:cNvSpPr/>
                <p:nvPr/>
              </p:nvSpPr>
              <p:spPr>
                <a:xfrm>
                  <a:off x="630" y="2909"/>
                  <a:ext cx="545" cy="542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B2B2B2">
                        <a:alpha val="89803"/>
                      </a:srgbClr>
                    </a:gs>
                    <a:gs pos="50000">
                      <a:srgbClr val="FFFFFF">
                        <a:alpha val="89803"/>
                      </a:srgbClr>
                    </a:gs>
                    <a:gs pos="100000">
                      <a:srgbClr val="B2B2B2">
                        <a:alpha val="89803"/>
                      </a:srgbClr>
                    </a:gs>
                  </a:gsLst>
                  <a:lin ang="5400000"/>
                </a:gradFill>
                <a:ln cap="flat">
                  <a:solidFill>
                    <a:srgbClr val="B2B2B2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1pPr>
                  <a:lvl2pPr marL="497891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2pPr>
                  <a:lvl3pPr marL="99578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3pPr>
                  <a:lvl4pPr marL="149367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4pPr>
                  <a:lvl5pPr marL="1991563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eaLnBrk="1" hangingPunct="1"/>
                  <a:endParaRPr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2090" name=""/>
                <p:cNvSpPr/>
                <p:nvPr/>
              </p:nvSpPr>
              <p:spPr>
                <a:xfrm>
                  <a:off x="660" y="2939"/>
                  <a:ext cx="484" cy="482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FF0517">
                        <a:alpha val="89803"/>
                      </a:srgbClr>
                    </a:gs>
                    <a:gs pos="100000">
                      <a:srgbClr val="BC000D"/>
                    </a:gs>
                  </a:gsLst>
                  <a:lin ang="2700000"/>
                </a:gradFill>
                <a:ln cap="flat">
                  <a:solidFill>
                    <a:srgbClr val="B2B2B2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1pPr>
                  <a:lvl2pPr marL="497891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2pPr>
                  <a:lvl3pPr marL="99578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3pPr>
                  <a:lvl4pPr marL="149367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4pPr>
                  <a:lvl5pPr marL="1991563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eaLnBrk="1" hangingPunct="1"/>
                  <a:endParaRPr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2091" name=""/>
              <p:cNvSpPr/>
              <p:nvPr/>
            </p:nvSpPr>
            <p:spPr>
              <a:xfrm rot="16200000">
                <a:off x="764" y="3076"/>
                <a:ext cx="207" cy="414"/>
              </a:xfrm>
              <a:custGeom>
                <a:rect l="l" t="t" r="r" b="b"/>
                <a:pathLst>
                  <a:path w="174" h="348">
                    <a:moveTo>
                      <a:pt x="173" y="0"/>
                    </a:moveTo>
                    <a:cubicBezTo>
                      <a:pt x="77" y="0"/>
                      <a:pt x="0" y="77"/>
                      <a:pt x="0" y="173"/>
                    </a:cubicBezTo>
                    <a:cubicBezTo>
                      <a:pt x="0" y="270"/>
                      <a:pt x="77" y="348"/>
                      <a:pt x="174" y="348"/>
                    </a:cubicBezTo>
                    <a:lnTo>
                      <a:pt x="174" y="174"/>
                    </a:lnTo>
                    <a:lnTo>
                      <a:pt x="173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>
                      <a:alpha val="0"/>
                    </a:srgbClr>
                  </a:gs>
                  <a:gs pos="100000">
                    <a:srgbClr val="FFFFFF">
                      <a:alpha val="25882"/>
                    </a:srgbClr>
                  </a:gs>
                </a:gsLst>
                <a:lin ang="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Autofit/>
              </a:bodyPr>
              <a:lstStyle>
                <a:defPPr>
                  <a:defRPr lang="zh-CN"/>
                </a:defPPr>
                <a:lvl1pPr marL="0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1pPr>
                <a:lvl2pPr marL="497891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2pPr>
                <a:lvl3pPr marL="99578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3pPr>
                <a:lvl4pPr marL="149367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4pPr>
                <a:lvl5pPr marL="1991563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eaLnBrk="1" hangingPunct="1"/>
                <a:endParaRPr>
                  <a:solidFill>
                    <a:srgbClr val="000000"/>
                  </a:solidFill>
                </a:endParaRPr>
              </a:p>
            </p:txBody>
          </p:sp>
          <p:sp>
            <p:nvSpPr>
              <p:cNvPr id="2092" name=""/>
              <p:cNvSpPr/>
              <p:nvPr/>
            </p:nvSpPr>
            <p:spPr>
              <a:xfrm rot="5400000">
                <a:off x="831" y="2870"/>
                <a:ext cx="207" cy="414"/>
              </a:xfrm>
              <a:custGeom>
                <a:rect l="l" t="t" r="r" b="b"/>
                <a:pathLst>
                  <a:path w="174" h="348">
                    <a:moveTo>
                      <a:pt x="173" y="0"/>
                    </a:moveTo>
                    <a:cubicBezTo>
                      <a:pt x="77" y="0"/>
                      <a:pt x="0" y="77"/>
                      <a:pt x="0" y="173"/>
                    </a:cubicBezTo>
                    <a:cubicBezTo>
                      <a:pt x="0" y="270"/>
                      <a:pt x="77" y="348"/>
                      <a:pt x="174" y="348"/>
                    </a:cubicBezTo>
                    <a:lnTo>
                      <a:pt x="174" y="174"/>
                    </a:lnTo>
                    <a:lnTo>
                      <a:pt x="173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>
                      <a:alpha val="0"/>
                    </a:srgbClr>
                  </a:gs>
                  <a:gs pos="100000">
                    <a:srgbClr val="FFFFFF">
                      <a:alpha val="50195"/>
                    </a:srgbClr>
                  </a:gs>
                </a:gsLst>
                <a:lin ang="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Autofit/>
              </a:bodyPr>
              <a:lstStyle>
                <a:defPPr>
                  <a:defRPr lang="zh-CN"/>
                </a:defPPr>
                <a:lvl1pPr marL="0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1pPr>
                <a:lvl2pPr marL="497891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2pPr>
                <a:lvl3pPr marL="99578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3pPr>
                <a:lvl4pPr marL="149367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4pPr>
                <a:lvl5pPr marL="1991563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eaLnBrk="1" hangingPunct="1"/>
                <a:endParaRPr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2093" name=""/>
            <p:cNvSpPr/>
            <p:nvPr/>
          </p:nvSpPr>
          <p:spPr>
            <a:xfrm>
              <a:off x="1491" y="3614"/>
              <a:ext cx="3837" cy="391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3920" b="1">
                  <a:solidFill>
                    <a:srgbClr val="000000"/>
                  </a:solidFill>
                  <a:latin typeface="黑体" charset="-122"/>
                  <a:ea typeface="黑体" charset="-122"/>
                </a:rPr>
                <a:t>测量血压的注意事项</a:t>
              </a:r>
            </a:p>
          </p:txBody>
        </p:sp>
        <p:sp>
          <p:nvSpPr>
            <p:cNvPr id="2094" name=""/>
            <p:cNvSpPr/>
            <p:nvPr/>
          </p:nvSpPr>
          <p:spPr>
            <a:xfrm>
              <a:off x="894" y="3606"/>
              <a:ext cx="380" cy="391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r>
                <a:rPr lang="en-US" altLang="zh-CN" sz="3920" b="1" i="0">
                  <a:solidFill>
                    <a:srgbClr val="000000"/>
                  </a:solidFill>
                </a:rPr>
                <a:t>4</a:t>
              </a:r>
            </a:p>
          </p:txBody>
        </p:sp>
      </p:grpSp>
      <p:sp>
        <p:nvSpPr>
          <p:cNvPr id="2095" name=""/>
          <p:cNvSpPr/>
          <p:nvPr/>
        </p:nvSpPr>
        <p:spPr>
          <a:xfrm>
            <a:off x="433926" y="53593"/>
            <a:ext cx="1472558" cy="86524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5027" b="1">
                <a:solidFill>
                  <a:srgbClr val="000000"/>
                </a:solidFill>
                <a:latin typeface="黑体" charset="-122"/>
                <a:ea typeface="黑体" charset="-122"/>
              </a:rPr>
              <a:t>血压</a:t>
            </a:r>
            <a:endParaRPr lang="zh-CN" altLang="en-US" sz="5227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grpSp>
        <p:nvGrpSpPr>
          <p:cNvPr id="2096" name=""/>
          <p:cNvGrpSpPr/>
          <p:nvPr/>
        </p:nvGrpSpPr>
        <p:grpSpPr>
          <a:xfrm>
            <a:off x="1294863" y="3258767"/>
            <a:ext cx="7177925" cy="860936"/>
            <a:chOff x="816" y="2053"/>
            <a:chExt cx="4522" cy="542"/>
          </a:xfrm>
        </p:grpSpPr>
        <p:sp>
          <p:nvSpPr>
            <p:cNvPr id="2097" name=""/>
            <p:cNvSpPr/>
            <p:nvPr/>
          </p:nvSpPr>
          <p:spPr>
            <a:xfrm>
              <a:off x="1039" y="2100"/>
              <a:ext cx="4294" cy="457"/>
            </a:xfrm>
            <a:prstGeom prst="rect">
              <a:avLst/>
            </a:prstGeom>
            <a:gradFill rotWithShape="1">
              <a:gsLst>
                <a:gs pos="0">
                  <a:srgbClr val="F1F1F1"/>
                </a:gs>
                <a:gs pos="100000">
                  <a:srgbClr val="B2B2B2"/>
                </a:gs>
              </a:gsLst>
              <a:lin ang="0"/>
            </a:gradFill>
            <a:ln cap="flat">
              <a:solidFill>
                <a:srgbClr val="B2B2B2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 sz="3049">
                <a:solidFill>
                  <a:srgbClr val="000000"/>
                </a:solidFill>
                <a:latin typeface="黑体" charset="-122"/>
                <a:ea typeface="黑体" charset="-122"/>
              </a:endParaRPr>
            </a:p>
          </p:txBody>
        </p:sp>
        <p:grpSp>
          <p:nvGrpSpPr>
            <p:cNvPr id="2098" name=""/>
            <p:cNvGrpSpPr/>
            <p:nvPr/>
          </p:nvGrpSpPr>
          <p:grpSpPr>
            <a:xfrm rot="10800000">
              <a:off x="816" y="2053"/>
              <a:ext cx="545" cy="542"/>
              <a:chOff x="638" y="1673"/>
              <a:chExt cx="545" cy="542"/>
            </a:xfrm>
          </p:grpSpPr>
          <p:grpSp>
            <p:nvGrpSpPr>
              <p:cNvPr id="2099" name=""/>
              <p:cNvGrpSpPr/>
              <p:nvPr/>
            </p:nvGrpSpPr>
            <p:grpSpPr>
              <a:xfrm>
                <a:off x="638" y="1673"/>
                <a:ext cx="544" cy="542"/>
                <a:chOff x="638" y="1673"/>
                <a:chExt cx="544" cy="542"/>
              </a:xfrm>
            </p:grpSpPr>
            <p:sp>
              <p:nvSpPr>
                <p:cNvPr id="2100" name=""/>
                <p:cNvSpPr/>
                <p:nvPr/>
              </p:nvSpPr>
              <p:spPr>
                <a:xfrm>
                  <a:off x="638" y="1673"/>
                  <a:ext cx="545" cy="542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B2B2B2">
                        <a:alpha val="89803"/>
                      </a:srgbClr>
                    </a:gs>
                    <a:gs pos="50000">
                      <a:srgbClr val="FFFFFF">
                        <a:alpha val="89803"/>
                      </a:srgbClr>
                    </a:gs>
                    <a:gs pos="100000">
                      <a:srgbClr val="B2B2B2">
                        <a:alpha val="89803"/>
                      </a:srgbClr>
                    </a:gs>
                  </a:gsLst>
                  <a:lin ang="5400000"/>
                </a:gradFill>
                <a:ln cap="flat">
                  <a:solidFill>
                    <a:srgbClr val="B2B2B2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1pPr>
                  <a:lvl2pPr marL="497891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2pPr>
                  <a:lvl3pPr marL="99578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3pPr>
                  <a:lvl4pPr marL="149367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4pPr>
                  <a:lvl5pPr marL="1991563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eaLnBrk="1" hangingPunct="1"/>
                  <a:endParaRPr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2101" name=""/>
                <p:cNvSpPr/>
                <p:nvPr/>
              </p:nvSpPr>
              <p:spPr>
                <a:xfrm>
                  <a:off x="668" y="1702"/>
                  <a:ext cx="484" cy="484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BC000D"/>
                    </a:gs>
                    <a:gs pos="100000">
                      <a:srgbClr val="FF0517">
                        <a:alpha val="89803"/>
                      </a:srgbClr>
                    </a:gs>
                  </a:gsLst>
                  <a:lin ang="2700000"/>
                </a:gradFill>
                <a:ln cap="flat">
                  <a:solidFill>
                    <a:srgbClr val="B2B2B2"/>
                  </a:solidFill>
                  <a:prstDash val="solid"/>
                  <a:miter lim="800000"/>
                  <a:headEnd type="none" w="med" len="med"/>
                  <a:tailEnd type="none" w="med" len="med"/>
                </a:ln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1pPr>
                  <a:lvl2pPr marL="497891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2pPr>
                  <a:lvl3pPr marL="99578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3pPr>
                  <a:lvl4pPr marL="1493672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4pPr>
                  <a:lvl5pPr marL="1991563" indent="0" algn="l" defTabSz="995782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Times New Roman" charset="0"/>
                    <a:buNone/>
                    <a:defRPr kumimoji="0" lang="zh-CN" altLang="en-US" sz="1960" b="0" i="1" u="none" kern="1200">
                      <a:solidFill>
                        <a:schemeClr val="tx1"/>
                      </a:solidFill>
                      <a:latin typeface="Arial" pitchFamily="34" charset="0"/>
                      <a:ea typeface="华文细黑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eaLnBrk="1" hangingPunct="1"/>
                  <a:endParaRPr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2102" name=""/>
              <p:cNvSpPr/>
              <p:nvPr/>
            </p:nvSpPr>
            <p:spPr>
              <a:xfrm rot="16200000">
                <a:off x="773" y="1840"/>
                <a:ext cx="207" cy="415"/>
              </a:xfrm>
              <a:custGeom>
                <a:rect l="l" t="t" r="r" b="b"/>
                <a:pathLst>
                  <a:path w="174" h="348">
                    <a:moveTo>
                      <a:pt x="173" y="0"/>
                    </a:moveTo>
                    <a:cubicBezTo>
                      <a:pt x="77" y="0"/>
                      <a:pt x="0" y="77"/>
                      <a:pt x="0" y="173"/>
                    </a:cubicBezTo>
                    <a:cubicBezTo>
                      <a:pt x="0" y="270"/>
                      <a:pt x="77" y="348"/>
                      <a:pt x="174" y="348"/>
                    </a:cubicBezTo>
                    <a:lnTo>
                      <a:pt x="174" y="174"/>
                    </a:lnTo>
                    <a:lnTo>
                      <a:pt x="173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>
                      <a:alpha val="0"/>
                    </a:srgbClr>
                  </a:gs>
                  <a:gs pos="100000">
                    <a:srgbClr val="FFFFFF">
                      <a:alpha val="25882"/>
                    </a:srgbClr>
                  </a:gs>
                </a:gsLst>
                <a:lin ang="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Autofit/>
              </a:bodyPr>
              <a:lstStyle>
                <a:defPPr>
                  <a:defRPr lang="zh-CN"/>
                </a:defPPr>
                <a:lvl1pPr marL="0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1pPr>
                <a:lvl2pPr marL="497891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2pPr>
                <a:lvl3pPr marL="99578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3pPr>
                <a:lvl4pPr marL="149367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4pPr>
                <a:lvl5pPr marL="1991563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eaLnBrk="1" hangingPunct="1"/>
                <a:endParaRPr>
                  <a:solidFill>
                    <a:srgbClr val="000000"/>
                  </a:solidFill>
                </a:endParaRPr>
              </a:p>
            </p:txBody>
          </p:sp>
          <p:sp>
            <p:nvSpPr>
              <p:cNvPr id="2103" name=""/>
              <p:cNvSpPr/>
              <p:nvPr/>
            </p:nvSpPr>
            <p:spPr>
              <a:xfrm rot="5400000">
                <a:off x="840" y="1634"/>
                <a:ext cx="207" cy="415"/>
              </a:xfrm>
              <a:custGeom>
                <a:rect l="l" t="t" r="r" b="b"/>
                <a:pathLst>
                  <a:path w="174" h="348">
                    <a:moveTo>
                      <a:pt x="173" y="0"/>
                    </a:moveTo>
                    <a:cubicBezTo>
                      <a:pt x="77" y="0"/>
                      <a:pt x="0" y="77"/>
                      <a:pt x="0" y="173"/>
                    </a:cubicBezTo>
                    <a:cubicBezTo>
                      <a:pt x="0" y="270"/>
                      <a:pt x="77" y="348"/>
                      <a:pt x="174" y="348"/>
                    </a:cubicBezTo>
                    <a:lnTo>
                      <a:pt x="174" y="174"/>
                    </a:lnTo>
                    <a:lnTo>
                      <a:pt x="173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>
                      <a:alpha val="0"/>
                    </a:srgbClr>
                  </a:gs>
                  <a:gs pos="100000">
                    <a:srgbClr val="FFFFFF">
                      <a:alpha val="50195"/>
                    </a:srgbClr>
                  </a:gs>
                </a:gsLst>
                <a:lin ang="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Autofit/>
              </a:bodyPr>
              <a:lstStyle>
                <a:defPPr>
                  <a:defRPr lang="zh-CN"/>
                </a:defPPr>
                <a:lvl1pPr marL="0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1pPr>
                <a:lvl2pPr marL="497891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2pPr>
                <a:lvl3pPr marL="99578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3pPr>
                <a:lvl4pPr marL="1493672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4pPr>
                <a:lvl5pPr marL="1991563" indent="0" algn="l" defTabSz="99578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SzTx/>
                  <a:buFont typeface="Times New Roman" charset="0"/>
                  <a:buNone/>
                  <a:defRPr kumimoji="0" lang="zh-CN" altLang="en-US" sz="1960" b="0" i="1" u="none" kern="1200">
                    <a:solidFill>
                      <a:schemeClr val="tx1"/>
                    </a:solidFill>
                    <a:latin typeface="Arial" pitchFamily="34" charset="0"/>
                    <a:ea typeface="华文细黑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eaLnBrk="1" hangingPunct="1"/>
                <a:endParaRPr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2104" name=""/>
            <p:cNvSpPr/>
            <p:nvPr/>
          </p:nvSpPr>
          <p:spPr>
            <a:xfrm>
              <a:off x="1501" y="2137"/>
              <a:ext cx="3837" cy="391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11182" lvl="1" indent="-311182" defTabSz="1548994" eaLnBrk="1" hangingPunct="1">
                <a:lnSpc>
                  <a:spcPct val="90000"/>
                </a:lnSpc>
                <a:spcAft>
                  <a:spcPct val="15000"/>
                </a:spcAft>
              </a:pPr>
              <a:r>
                <a:rPr lang="zh-CN" altLang="en-US" sz="3920" b="1">
                  <a:solidFill>
                    <a:srgbClr val="000000"/>
                  </a:solidFill>
                  <a:latin typeface="黑体" charset="-122"/>
                  <a:ea typeface="黑体" charset="-122"/>
                </a:rPr>
                <a:t>测量血压的方法</a:t>
              </a:r>
            </a:p>
          </p:txBody>
        </p:sp>
        <p:sp>
          <p:nvSpPr>
            <p:cNvPr id="2105" name=""/>
            <p:cNvSpPr/>
            <p:nvPr/>
          </p:nvSpPr>
          <p:spPr>
            <a:xfrm>
              <a:off x="904" y="2128"/>
              <a:ext cx="380" cy="391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1pPr>
              <a:lvl2pPr marL="497891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2pPr>
              <a:lvl3pPr marL="99578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3pPr>
              <a:lvl4pPr marL="1493672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4pPr>
              <a:lvl5pPr marL="1991563" indent="0" algn="l" defTabSz="99578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charset="0"/>
                <a:buNone/>
                <a:defRPr kumimoji="0" lang="zh-CN" altLang="en-US" sz="1960" b="0" i="1" u="none" kern="1200">
                  <a:solidFill>
                    <a:schemeClr val="tx1"/>
                  </a:solidFill>
                  <a:latin typeface="Arial" pitchFamily="34" charset="0"/>
                  <a:ea typeface="华文细黑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/>
              <a:r>
                <a:rPr lang="en-US" altLang="zh-CN" sz="3920" b="1" i="0">
                  <a:solidFill>
                    <a:srgbClr val="000000"/>
                  </a:solidFill>
                </a:rPr>
                <a:t>2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7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10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13" dur="500"/>
                                        <p:tgtEl>
                                          <p:spTgt spid="2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16" dur="500"/>
                                        <p:tgtEl>
                                          <p:spTgt spid="2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-266233" y="4726505"/>
            <a:ext cx="2942396" cy="9698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0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612959" y="4726505"/>
            <a:ext cx="2947582" cy="9698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3499065" y="4726505"/>
            <a:ext cx="2940668" cy="9698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1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5376530" y="4726505"/>
            <a:ext cx="2942396" cy="9698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2" name=""/>
          <p:cNvPicPr/>
          <p:nvPr/>
        </p:nvPicPr>
        <p:blipFill>
          <a:blip r:embed="rId6"/>
          <a:stretch>
            <a:fillRect/>
          </a:stretch>
        </p:blipFill>
        <p:spPr>
          <a:xfrm>
            <a:off x="318097" y="2017496"/>
            <a:ext cx="2243966" cy="337286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3" name=""/>
          <p:cNvPicPr/>
          <p:nvPr/>
        </p:nvPicPr>
        <p:blipFill>
          <a:blip r:embed="rId7"/>
          <a:stretch>
            <a:fillRect/>
          </a:stretch>
        </p:blipFill>
        <p:spPr>
          <a:xfrm>
            <a:off x="511721" y="1746075"/>
            <a:ext cx="1858447" cy="10026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14" name=""/>
          <p:cNvSpPr/>
          <p:nvPr/>
        </p:nvSpPr>
        <p:spPr>
          <a:xfrm>
            <a:off x="829818" y="2048614"/>
            <a:ext cx="1229168" cy="30854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425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一</a:t>
            </a:r>
            <a:endParaRPr lang="zh-CN" altLang="en-US" sz="1525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</p:txBody>
      </p:sp>
      <p:pic>
        <p:nvPicPr>
          <p:cNvPr id="2115" name=""/>
          <p:cNvPicPr/>
          <p:nvPr/>
        </p:nvPicPr>
        <p:blipFill>
          <a:blip r:embed="rId8"/>
          <a:stretch>
            <a:fillRect/>
          </a:stretch>
        </p:blipFill>
        <p:spPr>
          <a:xfrm>
            <a:off x="2211120" y="2017496"/>
            <a:ext cx="2237051" cy="337286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6" name=""/>
          <p:cNvPicPr/>
          <p:nvPr/>
        </p:nvPicPr>
        <p:blipFill>
          <a:blip r:embed="rId9"/>
          <a:stretch>
            <a:fillRect/>
          </a:stretch>
        </p:blipFill>
        <p:spPr>
          <a:xfrm>
            <a:off x="2396099" y="1746075"/>
            <a:ext cx="1865362" cy="10026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17" name=""/>
          <p:cNvSpPr/>
          <p:nvPr/>
        </p:nvSpPr>
        <p:spPr>
          <a:xfrm>
            <a:off x="2617384" y="2048614"/>
            <a:ext cx="1434894" cy="30854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425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二</a:t>
            </a:r>
            <a:endParaRPr lang="zh-CN" altLang="en-US" sz="1525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</p:txBody>
      </p:sp>
      <p:pic>
        <p:nvPicPr>
          <p:cNvPr id="2118" name=""/>
          <p:cNvPicPr/>
          <p:nvPr/>
        </p:nvPicPr>
        <p:blipFill>
          <a:blip r:embed="rId10"/>
          <a:stretch>
            <a:fillRect/>
          </a:stretch>
        </p:blipFill>
        <p:spPr>
          <a:xfrm>
            <a:off x="4102413" y="2017496"/>
            <a:ext cx="2237051" cy="337286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9" name=""/>
          <p:cNvPicPr/>
          <p:nvPr/>
        </p:nvPicPr>
        <p:blipFill>
          <a:blip r:embed="rId11"/>
          <a:stretch>
            <a:fillRect/>
          </a:stretch>
        </p:blipFill>
        <p:spPr>
          <a:xfrm>
            <a:off x="4289122" y="1746075"/>
            <a:ext cx="1865361" cy="10026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20" name=""/>
          <p:cNvSpPr/>
          <p:nvPr/>
        </p:nvSpPr>
        <p:spPr>
          <a:xfrm>
            <a:off x="4506949" y="2048614"/>
            <a:ext cx="1434894" cy="26282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125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三</a:t>
            </a:r>
            <a:endParaRPr lang="zh-CN" altLang="en-US" sz="1525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</p:txBody>
      </p:sp>
      <p:pic>
        <p:nvPicPr>
          <p:cNvPr id="2121" name=""/>
          <p:cNvPicPr/>
          <p:nvPr/>
        </p:nvPicPr>
        <p:blipFill>
          <a:blip r:embed="rId12"/>
          <a:stretch>
            <a:fillRect/>
          </a:stretch>
        </p:blipFill>
        <p:spPr>
          <a:xfrm>
            <a:off x="5953944" y="2017496"/>
            <a:ext cx="2238780" cy="337286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22" name=""/>
          <p:cNvPicPr/>
          <p:nvPr/>
        </p:nvPicPr>
        <p:blipFill>
          <a:blip r:embed="rId13"/>
          <a:stretch>
            <a:fillRect/>
          </a:stretch>
        </p:blipFill>
        <p:spPr>
          <a:xfrm>
            <a:off x="6140653" y="1746075"/>
            <a:ext cx="1865362" cy="10026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23" name=""/>
          <p:cNvSpPr/>
          <p:nvPr/>
        </p:nvSpPr>
        <p:spPr>
          <a:xfrm>
            <a:off x="6360210" y="2048614"/>
            <a:ext cx="1433164" cy="30854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425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四</a:t>
            </a:r>
            <a:endParaRPr lang="zh-CN" altLang="en-US" sz="1525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</p:txBody>
      </p:sp>
      <p:pic>
        <p:nvPicPr>
          <p:cNvPr id="2124" name=""/>
          <p:cNvPicPr/>
          <p:nvPr/>
        </p:nvPicPr>
        <p:blipFill>
          <a:blip r:embed="rId14"/>
          <a:stretch>
            <a:fillRect/>
          </a:stretch>
        </p:blipFill>
        <p:spPr>
          <a:xfrm>
            <a:off x="2807551" y="2349423"/>
            <a:ext cx="969850" cy="84364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25" name=""/>
          <p:cNvPicPr/>
          <p:nvPr/>
        </p:nvPicPr>
        <p:blipFill>
          <a:blip r:embed="rId15"/>
          <a:stretch>
            <a:fillRect/>
          </a:stretch>
        </p:blipFill>
        <p:spPr>
          <a:xfrm>
            <a:off x="4700574" y="2349423"/>
            <a:ext cx="968121" cy="84364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26" name=""/>
          <p:cNvPicPr/>
          <p:nvPr/>
        </p:nvPicPr>
        <p:blipFill>
          <a:blip r:embed="rId16"/>
          <a:stretch>
            <a:fillRect/>
          </a:stretch>
        </p:blipFill>
        <p:spPr>
          <a:xfrm>
            <a:off x="6552105" y="2349423"/>
            <a:ext cx="969850" cy="84364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27" name=""/>
          <p:cNvSpPr/>
          <p:nvPr/>
        </p:nvSpPr>
        <p:spPr>
          <a:xfrm>
            <a:off x="2473896" y="2949312"/>
            <a:ext cx="1675194" cy="179240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860" b="1" i="0">
                <a:solidFill>
                  <a:srgbClr val="000000"/>
                </a:solidFill>
                <a:latin typeface="黑体" charset="-122"/>
                <a:ea typeface="黑体" charset="-122"/>
              </a:rPr>
              <a:t>测量血压是诊断高血压的第一步。评估高血压的严重程度，及时了解治疗效果</a:t>
            </a:r>
            <a:endParaRPr lang="zh-CN" altLang="en-US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28" name=""/>
          <p:cNvSpPr/>
          <p:nvPr/>
        </p:nvSpPr>
        <p:spPr>
          <a:xfrm>
            <a:off x="4586473" y="3187884"/>
            <a:ext cx="1281031" cy="85048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660" b="1" i="0">
                <a:solidFill>
                  <a:srgbClr val="000000"/>
                </a:solidFill>
                <a:latin typeface="黑体" charset="-122"/>
                <a:ea typeface="黑体" charset="-122"/>
              </a:rPr>
              <a:t>预测心脑血管疾病发生的危险</a:t>
            </a:r>
            <a:endParaRPr lang="zh-CN" altLang="en-US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29" name=""/>
          <p:cNvSpPr/>
          <p:nvPr/>
        </p:nvSpPr>
        <p:spPr>
          <a:xfrm>
            <a:off x="6349836" y="3198257"/>
            <a:ext cx="1476384" cy="12254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860" b="1" i="0">
                <a:solidFill>
                  <a:srgbClr val="000000"/>
                </a:solidFill>
                <a:latin typeface="黑体" charset="-122"/>
                <a:ea typeface="黑体" charset="-122"/>
              </a:rPr>
              <a:t>提高患者治疗的依从性，减少急性事件的发生</a:t>
            </a:r>
            <a:endParaRPr lang="zh-CN" altLang="en-US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pic>
        <p:nvPicPr>
          <p:cNvPr id="2130" name=""/>
          <p:cNvPicPr/>
          <p:nvPr/>
        </p:nvPicPr>
        <p:blipFill>
          <a:blip r:embed="rId17"/>
          <a:stretch>
            <a:fillRect/>
          </a:stretch>
        </p:blipFill>
        <p:spPr>
          <a:xfrm>
            <a:off x="7276467" y="4712675"/>
            <a:ext cx="2940667" cy="97676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31" name=""/>
          <p:cNvPicPr/>
          <p:nvPr/>
        </p:nvPicPr>
        <p:blipFill>
          <a:blip r:embed="rId18"/>
          <a:stretch>
            <a:fillRect/>
          </a:stretch>
        </p:blipFill>
        <p:spPr>
          <a:xfrm>
            <a:off x="7853883" y="2012308"/>
            <a:ext cx="2237051" cy="33642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32" name=""/>
          <p:cNvPicPr/>
          <p:nvPr/>
        </p:nvPicPr>
        <p:blipFill>
          <a:blip r:embed="rId19"/>
          <a:stretch>
            <a:fillRect/>
          </a:stretch>
        </p:blipFill>
        <p:spPr>
          <a:xfrm>
            <a:off x="8038862" y="1732245"/>
            <a:ext cx="1865362" cy="10096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3" name=""/>
          <p:cNvSpPr/>
          <p:nvPr/>
        </p:nvSpPr>
        <p:spPr>
          <a:xfrm>
            <a:off x="8256690" y="2039969"/>
            <a:ext cx="1433165" cy="26282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125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五</a:t>
            </a:r>
            <a:endParaRPr lang="zh-CN" altLang="en-US" sz="1525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</p:txBody>
      </p:sp>
      <p:pic>
        <p:nvPicPr>
          <p:cNvPr id="2134" name=""/>
          <p:cNvPicPr/>
          <p:nvPr/>
        </p:nvPicPr>
        <p:blipFill>
          <a:blip r:embed="rId20"/>
          <a:stretch>
            <a:fillRect/>
          </a:stretch>
        </p:blipFill>
        <p:spPr>
          <a:xfrm>
            <a:off x="8450313" y="2344236"/>
            <a:ext cx="969850" cy="84192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5" name=""/>
          <p:cNvSpPr/>
          <p:nvPr/>
        </p:nvSpPr>
        <p:spPr>
          <a:xfrm>
            <a:off x="8246315" y="3189614"/>
            <a:ext cx="1478114" cy="10425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560" b="1" i="0">
                <a:solidFill>
                  <a:srgbClr val="000000"/>
                </a:solidFill>
                <a:latin typeface="黑体" charset="-122"/>
                <a:ea typeface="黑体" charset="-122"/>
              </a:rPr>
              <a:t>协助诊断，为预防、治疗、康复、护理提供依据</a:t>
            </a:r>
            <a:endParaRPr lang="zh-CN" altLang="en-US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36" name=""/>
          <p:cNvSpPr/>
          <p:nvPr/>
        </p:nvSpPr>
        <p:spPr>
          <a:xfrm>
            <a:off x="591245" y="2945854"/>
            <a:ext cx="1799668" cy="160952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1660" b="1" i="0">
                <a:solidFill>
                  <a:srgbClr val="000000"/>
                </a:solidFill>
                <a:latin typeface="黑体" charset="-122"/>
                <a:ea typeface="黑体" charset="-122"/>
              </a:rPr>
              <a:t>血压是最基本的生命体征之一，掌握生命体征的观察和护理是临床工作中极为重要的内容之一</a:t>
            </a:r>
            <a:endParaRPr lang="zh-CN" altLang="en-US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pic>
        <p:nvPicPr>
          <p:cNvPr id="2137" name=""/>
          <p:cNvPicPr/>
          <p:nvPr/>
        </p:nvPicPr>
        <p:blipFill>
          <a:blip r:embed="rId21"/>
          <a:stretch>
            <a:fillRect/>
          </a:stretch>
        </p:blipFill>
        <p:spPr>
          <a:xfrm>
            <a:off x="902427" y="2344236"/>
            <a:ext cx="969850" cy="84192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8" name=""/>
          <p:cNvSpPr/>
          <p:nvPr/>
        </p:nvSpPr>
        <p:spPr>
          <a:xfrm>
            <a:off x="433926" y="53593"/>
            <a:ext cx="4051914" cy="86524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5027" b="1">
                <a:solidFill>
                  <a:srgbClr val="000000"/>
                </a:solidFill>
                <a:latin typeface="黑体" charset="-122"/>
                <a:ea typeface="黑体" charset="-122"/>
              </a:rPr>
              <a:t>为什么量血压</a:t>
            </a:r>
            <a:endParaRPr lang="zh-CN" altLang="en-US" sz="5227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1" name=""/>
          <p:cNvSpPr/>
          <p:nvPr/>
        </p:nvSpPr>
        <p:spPr>
          <a:xfrm>
            <a:off x="433926" y="53593"/>
            <a:ext cx="3342940" cy="84985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4927" b="1">
                <a:solidFill>
                  <a:srgbClr val="000000"/>
                </a:solidFill>
                <a:latin typeface="黑体" charset="-122"/>
                <a:ea typeface="黑体" charset="-122"/>
              </a:rPr>
              <a:t>血压的形成</a:t>
            </a:r>
            <a:endParaRPr lang="zh-CN" altLang="en-US" sz="5227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42" name=""/>
          <p:cNvSpPr/>
          <p:nvPr/>
        </p:nvSpPr>
        <p:spPr>
          <a:xfrm>
            <a:off x="122744" y="1773736"/>
            <a:ext cx="5020399" cy="541456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3418" lvl="0" indent="-373418">
              <a:spcBef>
                <a:spcPct val="20000"/>
              </a:spcBef>
            </a:pPr>
            <a:r>
              <a:rPr lang="zh-CN" altLang="en-US" sz="3185" i="0">
                <a:solidFill>
                  <a:srgbClr val="000000"/>
                </a:solidFill>
                <a:latin typeface="黑体" charset="-122"/>
                <a:ea typeface="黑体" charset="-122"/>
              </a:rPr>
              <a:t>  心血管系统是一个封闭的管道系统。在这个系统中足够量的血液充盈是形成血压的前提，心脏射血和外周阻力是形成血压的基本因素，此外大动脉的弹性贮器作用对血压的形成也有重要的作用。</a:t>
            </a:r>
            <a:endParaRPr lang="zh-CN" altLang="en-US" sz="3485" i="0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43" name=""/>
          <p:cNvSpPr/>
          <p:nvPr/>
        </p:nvSpPr>
        <p:spPr>
          <a:xfrm>
            <a:off x="6469123" y="2399557"/>
            <a:ext cx="2116036" cy="2978702"/>
          </a:xfrm>
          <a:custGeom>
            <a:rect l="l" t="t" r="r" b="b"/>
            <a:pathLst>
              <a:path w="21600" h="21600">
                <a:moveTo>
                  <a:pt x="5400" y="5400"/>
                </a:moveTo>
                <a:lnTo>
                  <a:pt x="9400" y="5400"/>
                </a:lnTo>
                <a:lnTo>
                  <a:pt x="940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99" y="2700"/>
                </a:lnTo>
                <a:lnTo>
                  <a:pt x="12199" y="5400"/>
                </a:lnTo>
                <a:lnTo>
                  <a:pt x="16200" y="5400"/>
                </a:lnTo>
                <a:lnTo>
                  <a:pt x="16200" y="9400"/>
                </a:lnTo>
                <a:lnTo>
                  <a:pt x="18900" y="940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99"/>
                </a:lnTo>
                <a:lnTo>
                  <a:pt x="16200" y="12199"/>
                </a:lnTo>
                <a:lnTo>
                  <a:pt x="16200" y="16200"/>
                </a:lnTo>
                <a:lnTo>
                  <a:pt x="12199" y="16200"/>
                </a:lnTo>
                <a:lnTo>
                  <a:pt x="12199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00" y="18900"/>
                </a:lnTo>
                <a:lnTo>
                  <a:pt x="9400" y="16200"/>
                </a:lnTo>
                <a:lnTo>
                  <a:pt x="5400" y="16200"/>
                </a:lnTo>
                <a:lnTo>
                  <a:pt x="5400" y="12199"/>
                </a:lnTo>
                <a:lnTo>
                  <a:pt x="2700" y="12199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00"/>
                </a:lnTo>
                <a:lnTo>
                  <a:pt x="5400" y="9400"/>
                </a:lnTo>
                <a:close/>
              </a:path>
            </a:pathLst>
          </a:custGeom>
          <a:solidFill>
            <a:srgbClr val="FF0517"/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620" b="1">
                <a:solidFill>
                  <a:srgbClr val="000000"/>
                </a:solidFill>
                <a:latin typeface="黑体" charset="-122"/>
                <a:ea typeface="黑体" charset="-122"/>
              </a:rPr>
              <a:t>血压</a:t>
            </a:r>
            <a:endParaRPr lang="zh-CN" altLang="en-US" sz="3920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44" name=""/>
          <p:cNvSpPr/>
          <p:nvPr/>
        </p:nvSpPr>
        <p:spPr>
          <a:xfrm>
            <a:off x="6622984" y="1772008"/>
            <a:ext cx="1645158" cy="53000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2849" b="1">
                <a:solidFill>
                  <a:srgbClr val="000000"/>
                </a:solidFill>
                <a:latin typeface="黑体" charset="-122"/>
                <a:ea typeface="黑体" charset="-122"/>
              </a:rPr>
              <a:t>血液充盈</a:t>
            </a:r>
            <a:endParaRPr lang="zh-CN" altLang="en-US" sz="3049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45" name=""/>
          <p:cNvSpPr/>
          <p:nvPr/>
        </p:nvSpPr>
        <p:spPr>
          <a:xfrm>
            <a:off x="5689440" y="5381715"/>
            <a:ext cx="3357562" cy="51460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2749" b="1">
                <a:solidFill>
                  <a:srgbClr val="000000"/>
                </a:solidFill>
                <a:latin typeface="黑体" charset="-122"/>
                <a:ea typeface="黑体" charset="-122"/>
              </a:rPr>
              <a:t>大动脉弹性贮气作用</a:t>
            </a:r>
            <a:endParaRPr lang="zh-CN" altLang="en-US" sz="3049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46" name=""/>
          <p:cNvSpPr/>
          <p:nvPr/>
        </p:nvSpPr>
        <p:spPr>
          <a:xfrm>
            <a:off x="5680795" y="3023650"/>
            <a:ext cx="621440" cy="153120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eaVert"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2849" b="1">
                <a:solidFill>
                  <a:srgbClr val="000000"/>
                </a:solidFill>
                <a:latin typeface="黑体" charset="-122"/>
                <a:ea typeface="黑体" charset="-122"/>
              </a:rPr>
              <a:t>心脏射血</a:t>
            </a:r>
            <a:endParaRPr lang="zh-CN" altLang="en-US" sz="3049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47" name=""/>
          <p:cNvSpPr/>
          <p:nvPr/>
        </p:nvSpPr>
        <p:spPr>
          <a:xfrm>
            <a:off x="8664684" y="3103174"/>
            <a:ext cx="636833" cy="15316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eaVert"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2949" b="1">
                <a:solidFill>
                  <a:srgbClr val="000000"/>
                </a:solidFill>
                <a:latin typeface="黑体" charset="-122"/>
                <a:ea typeface="黑体" charset="-122"/>
              </a:rPr>
              <a:t>外周阻力</a:t>
            </a:r>
            <a:endParaRPr lang="zh-CN" altLang="en-US" sz="3049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" name=""/>
          <p:cNvSpPr/>
          <p:nvPr/>
        </p:nvSpPr>
        <p:spPr>
          <a:xfrm>
            <a:off x="433926" y="53593"/>
            <a:ext cx="1472558" cy="86524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5027" b="1">
                <a:solidFill>
                  <a:srgbClr val="000000"/>
                </a:solidFill>
                <a:latin typeface="黑体" charset="-122"/>
                <a:ea typeface="黑体" charset="-122"/>
              </a:rPr>
              <a:t>血压</a:t>
            </a:r>
            <a:endParaRPr lang="zh-CN" altLang="en-US" sz="5227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51" name=""/>
          <p:cNvSpPr/>
          <p:nvPr/>
        </p:nvSpPr>
        <p:spPr>
          <a:xfrm>
            <a:off x="352673" y="1856718"/>
            <a:ext cx="8962034" cy="492877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3418" lvl="0" indent="-373418">
              <a:lnSpc>
                <a:spcPct val="90000"/>
              </a:lnSpc>
              <a:spcBef>
                <a:spcPct val="20000"/>
              </a:spcBef>
              <a:buClrTx/>
              <a:buChar char="•"/>
            </a:pPr>
            <a:r>
              <a:rPr lang="zh-CN" altLang="en-US" sz="3820" b="1" i="0">
                <a:solidFill>
                  <a:srgbClr val="000000"/>
                </a:solidFill>
                <a:latin typeface="黑体" charset="-122"/>
                <a:ea typeface="黑体" charset="-122"/>
              </a:rPr>
              <a:t>血压（</a:t>
            </a:r>
            <a:r>
              <a:rPr lang="en-US" altLang="zh-CN" sz="3620" b="1" i="0">
                <a:solidFill>
                  <a:srgbClr val="000000"/>
                </a:solidFill>
                <a:latin typeface="黑体" charset="-122"/>
                <a:ea typeface="黑体" charset="-122"/>
              </a:rPr>
              <a:t>blood pressure</a:t>
            </a:r>
            <a:r>
              <a:rPr lang="zh-CN" altLang="en-US" sz="3820" b="1" i="0">
                <a:solidFill>
                  <a:srgbClr val="000000"/>
                </a:solidFill>
                <a:latin typeface="黑体" charset="-122"/>
                <a:ea typeface="黑体" charset="-122"/>
              </a:rPr>
              <a:t>，</a:t>
            </a:r>
            <a:r>
              <a:rPr lang="en-US" altLang="zh-CN" sz="3720" b="1" i="0">
                <a:solidFill>
                  <a:srgbClr val="000000"/>
                </a:solidFill>
                <a:latin typeface="黑体" charset="-122"/>
                <a:ea typeface="黑体" charset="-122"/>
              </a:rPr>
              <a:t>BP</a:t>
            </a:r>
            <a:r>
              <a:rPr lang="zh-CN" altLang="en-US" sz="3720" b="1" i="0">
                <a:solidFill>
                  <a:srgbClr val="000000"/>
                </a:solidFill>
                <a:latin typeface="黑体" charset="-122"/>
                <a:ea typeface="黑体" charset="-122"/>
              </a:rPr>
              <a:t>）是指血管内流动着的血液对单位面积血管壁的侧压力（压强）。</a:t>
            </a:r>
            <a:endParaRPr lang="zh-CN" altLang="en-US" sz="3920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lnSpc>
                <a:spcPct val="90000"/>
              </a:lnSpc>
              <a:spcBef>
                <a:spcPct val="20000"/>
              </a:spcBef>
              <a:buClrTx/>
              <a:buChar char="•"/>
            </a:pPr>
            <a:r>
              <a:rPr lang="zh-CN" altLang="en-US" sz="3620" b="1" i="0">
                <a:solidFill>
                  <a:srgbClr val="000000"/>
                </a:solidFill>
                <a:latin typeface="黑体" charset="-122"/>
                <a:ea typeface="黑体" charset="-122"/>
              </a:rPr>
              <a:t>在不同血管内，血压分别被称为动脉血压、毛细血管压和静脉血压，而一般所说的血压指的是动脉血压。</a:t>
            </a:r>
            <a:endParaRPr lang="zh-CN" altLang="en-US" sz="3920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4" name=""/>
          <p:cNvSpPr/>
          <p:nvPr/>
        </p:nvSpPr>
        <p:spPr>
          <a:xfrm>
            <a:off x="433926" y="53593"/>
            <a:ext cx="1498212" cy="8806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5127" b="1">
                <a:solidFill>
                  <a:srgbClr val="000000"/>
                </a:solidFill>
                <a:latin typeface="黑体" charset="-122"/>
                <a:ea typeface="黑体" charset="-122"/>
              </a:rPr>
              <a:t>血压</a:t>
            </a:r>
            <a:endParaRPr lang="zh-CN" altLang="en-US" sz="5227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55" name=""/>
          <p:cNvSpPr/>
          <p:nvPr/>
        </p:nvSpPr>
        <p:spPr>
          <a:xfrm>
            <a:off x="269691" y="1068391"/>
            <a:ext cx="8962034" cy="492877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3418" lvl="0" indent="-373418">
              <a:lnSpc>
                <a:spcPct val="90000"/>
              </a:lnSpc>
              <a:spcBef>
                <a:spcPct val="20000"/>
              </a:spcBef>
            </a:pPr>
            <a:endParaRPr lang="zh-CN" altLang="en-US" sz="3920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lnSpc>
                <a:spcPct val="90000"/>
              </a:lnSpc>
              <a:spcBef>
                <a:spcPct val="20000"/>
              </a:spcBef>
              <a:buClrTx/>
              <a:buChar char="•"/>
            </a:pPr>
            <a:r>
              <a:rPr lang="zh-CN" altLang="en-US" sz="26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收缩压是指心脏收缩时，动脉血压所达到的最高数值。</a:t>
            </a:r>
            <a:endParaRPr lang="zh-CN" altLang="en-US" sz="3049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lnSpc>
                <a:spcPct val="90000"/>
              </a:lnSpc>
              <a:spcBef>
                <a:spcPct val="20000"/>
              </a:spcBef>
              <a:buClrTx/>
              <a:buChar char="•"/>
            </a:pPr>
            <a:r>
              <a:rPr lang="zh-CN" altLang="en-US" sz="29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舒张压是指心脏舒张时，动脉血压下降到的最低数值。</a:t>
            </a:r>
            <a:endParaRPr lang="zh-CN" altLang="en-US" sz="3049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lnSpc>
                <a:spcPct val="90000"/>
              </a:lnSpc>
              <a:spcBef>
                <a:spcPct val="20000"/>
              </a:spcBef>
              <a:buClrTx/>
              <a:buChar char="•"/>
            </a:pPr>
            <a:r>
              <a:rPr lang="zh-CN" altLang="en-US" sz="29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收缩压与舒张压之差称为脉压差（脉压）。</a:t>
            </a:r>
            <a:endParaRPr lang="zh-CN" altLang="en-US" sz="3049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spcBef>
                <a:spcPct val="20000"/>
              </a:spcBef>
            </a:pPr>
            <a:r>
              <a:rPr lang="zh-CN" altLang="en-US" sz="2649" b="1" i="0">
                <a:solidFill>
                  <a:srgbClr val="000000"/>
                </a:solidFill>
                <a:latin typeface="宋体" charset="-122"/>
                <a:ea typeface="宋体" charset="-122"/>
              </a:rPr>
              <a:t> </a:t>
            </a:r>
            <a:r>
              <a:rPr lang="zh-CN" altLang="en-US" sz="26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 </a:t>
            </a:r>
            <a:r>
              <a:rPr lang="en-US" altLang="zh-CN" sz="27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1.</a:t>
            </a:r>
            <a:r>
              <a:rPr lang="zh-CN" altLang="en-US" sz="29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脉压增大   常见于主动脉硬化、主动脉瓣关闭不全、动静脉瘘、甲状腺功能亢进。</a:t>
            </a:r>
            <a:endParaRPr lang="zh-CN" altLang="en-US" sz="3049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spcBef>
                <a:spcPct val="20000"/>
              </a:spcBef>
            </a:pPr>
            <a:r>
              <a:rPr lang="zh-CN" altLang="en-US" sz="28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  </a:t>
            </a:r>
            <a:r>
              <a:rPr lang="en-US" altLang="zh-CN" sz="29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2.</a:t>
            </a:r>
            <a:r>
              <a:rPr lang="zh-CN" altLang="en-US" sz="26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脉压减小   常见于心包积液、缩窄性心包炎、末梢循环衰竭。</a:t>
            </a:r>
            <a:endParaRPr lang="zh-CN" altLang="en-US" sz="3049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lnSpc>
                <a:spcPct val="90000"/>
              </a:lnSpc>
              <a:spcBef>
                <a:spcPct val="20000"/>
              </a:spcBef>
              <a:buClrTx/>
              <a:buChar char="•"/>
            </a:pPr>
            <a:r>
              <a:rPr lang="zh-CN" altLang="en-US" sz="29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在一个心动周期中，动脉血压的平均值称为平均动脉压，约等于舒张压</a:t>
            </a:r>
            <a:r>
              <a:rPr lang="en-US" altLang="zh-CN" sz="29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+1/3</a:t>
            </a:r>
            <a:r>
              <a:rPr lang="zh-CN" altLang="en-US" sz="26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脉压或</a:t>
            </a:r>
            <a:r>
              <a:rPr lang="en-US" altLang="zh-CN" sz="27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1/3</a:t>
            </a:r>
            <a:r>
              <a:rPr lang="zh-CN" altLang="en-US" sz="28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收缩压</a:t>
            </a:r>
            <a:r>
              <a:rPr lang="en-US" altLang="zh-CN" sz="26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+2/3</a:t>
            </a:r>
            <a:r>
              <a:rPr lang="zh-CN" altLang="en-US" sz="29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舒张压。</a:t>
            </a:r>
            <a:endParaRPr lang="zh-CN" altLang="en-US" sz="3049" b="1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lnSpc>
                <a:spcPct val="90000"/>
              </a:lnSpc>
              <a:spcBef>
                <a:spcPct val="20000"/>
              </a:spcBef>
              <a:buClrTx/>
              <a:buChar char="•"/>
            </a:pPr>
            <a:endParaRPr lang="zh-CN" altLang="en-US" sz="3485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3418" lvl="0" indent="-373418">
              <a:lnSpc>
                <a:spcPct val="90000"/>
              </a:lnSpc>
              <a:spcBef>
                <a:spcPct val="20000"/>
              </a:spcBef>
              <a:buClrTx/>
              <a:buChar char="•"/>
            </a:pPr>
            <a:endParaRPr lang="zh-CN" altLang="en-US" sz="3485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8" name=""/>
          <p:cNvSpPr/>
          <p:nvPr/>
        </p:nvSpPr>
        <p:spPr>
          <a:xfrm>
            <a:off x="433926" y="53593"/>
            <a:ext cx="4786542" cy="8806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5127" b="1">
                <a:solidFill>
                  <a:srgbClr val="000000"/>
                </a:solidFill>
                <a:latin typeface="黑体" charset="-122"/>
                <a:ea typeface="黑体" charset="-122"/>
              </a:rPr>
              <a:t>血压的影响因素</a:t>
            </a:r>
            <a:endParaRPr lang="zh-CN" altLang="en-US" sz="5227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59" name=""/>
          <p:cNvSpPr/>
          <p:nvPr/>
        </p:nvSpPr>
        <p:spPr>
          <a:xfrm>
            <a:off x="352673" y="1223981"/>
            <a:ext cx="9252471" cy="492877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3418" lvl="0" indent="-373418">
              <a:lnSpc>
                <a:spcPct val="90000"/>
              </a:lnSpc>
              <a:spcBef>
                <a:spcPct val="20000"/>
              </a:spcBef>
            </a:pPr>
            <a:r>
              <a:rPr lang="en-US" altLang="zh-CN" sz="2649" i="0">
                <a:solidFill>
                  <a:srgbClr val="000000"/>
                </a:solidFill>
                <a:latin typeface="黑体" charset="-122"/>
                <a:ea typeface="黑体" charset="-122"/>
              </a:rPr>
              <a:t>(1) </a:t>
            </a:r>
            <a:r>
              <a:rPr lang="zh-CN" altLang="en-US" sz="28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每搏输出量</a:t>
            </a:r>
            <a:r>
              <a:rPr lang="zh-CN" altLang="en-US" sz="2649" i="0">
                <a:solidFill>
                  <a:srgbClr val="000000"/>
                </a:solidFill>
                <a:latin typeface="黑体" charset="-122"/>
                <a:ea typeface="黑体" charset="-122"/>
              </a:rPr>
              <a:t>：指一次心搏，一侧心室射出的血量，简称搏出量。左、右心室的搏出量基本相等。收缩压的大小主要反映每搏输出量的大小。</a:t>
            </a:r>
            <a:endParaRPr lang="zh-CN" altLang="en-US" sz="3049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lnSpc>
                <a:spcPct val="90000"/>
              </a:lnSpc>
              <a:spcBef>
                <a:spcPct val="20000"/>
              </a:spcBef>
            </a:pPr>
            <a:r>
              <a:rPr lang="en-US" altLang="zh-CN" sz="2849" i="0">
                <a:solidFill>
                  <a:srgbClr val="000000"/>
                </a:solidFill>
                <a:latin typeface="黑体" charset="-122"/>
                <a:ea typeface="黑体" charset="-122"/>
              </a:rPr>
              <a:t>(2)</a:t>
            </a:r>
            <a:r>
              <a:rPr lang="zh-CN" altLang="en-US" sz="27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心率</a:t>
            </a:r>
            <a:r>
              <a:rPr lang="zh-CN" altLang="en-US" sz="2649" i="0">
                <a:solidFill>
                  <a:srgbClr val="000000"/>
                </a:solidFill>
                <a:latin typeface="黑体" charset="-122"/>
                <a:ea typeface="黑体" charset="-122"/>
              </a:rPr>
              <a:t>：主要影响舒张压。</a:t>
            </a:r>
            <a:endParaRPr lang="zh-CN" altLang="en-US" sz="3049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lnSpc>
                <a:spcPct val="90000"/>
              </a:lnSpc>
              <a:spcBef>
                <a:spcPct val="20000"/>
              </a:spcBef>
            </a:pPr>
            <a:r>
              <a:rPr lang="en-US" altLang="zh-CN" sz="2849" i="0">
                <a:solidFill>
                  <a:srgbClr val="000000"/>
                </a:solidFill>
                <a:latin typeface="黑体" charset="-122"/>
                <a:ea typeface="黑体" charset="-122"/>
              </a:rPr>
              <a:t>(3)</a:t>
            </a:r>
            <a:r>
              <a:rPr lang="zh-CN" altLang="en-US" sz="27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外周阻力</a:t>
            </a:r>
            <a:r>
              <a:rPr lang="zh-CN" altLang="en-US" sz="2949" i="0">
                <a:solidFill>
                  <a:srgbClr val="000000"/>
                </a:solidFill>
                <a:latin typeface="黑体" charset="-122"/>
                <a:ea typeface="黑体" charset="-122"/>
              </a:rPr>
              <a:t>：舒张压的高低主要反映外周阻力的大小。</a:t>
            </a:r>
            <a:endParaRPr lang="zh-CN" altLang="en-US" sz="3049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lnSpc>
                <a:spcPct val="90000"/>
              </a:lnSpc>
              <a:spcBef>
                <a:spcPct val="20000"/>
              </a:spcBef>
            </a:pPr>
            <a:r>
              <a:rPr lang="en-US" altLang="zh-CN" sz="2649" i="0">
                <a:solidFill>
                  <a:srgbClr val="000000"/>
                </a:solidFill>
                <a:latin typeface="黑体" charset="-122"/>
                <a:ea typeface="黑体" charset="-122"/>
              </a:rPr>
              <a:t>(4)</a:t>
            </a:r>
            <a:r>
              <a:rPr lang="zh-CN" altLang="en-US" sz="28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主动脉和大动脉管壁的弹性 </a:t>
            </a:r>
            <a:r>
              <a:rPr lang="en-US" altLang="zh-CN" sz="2849" i="0">
                <a:solidFill>
                  <a:srgbClr val="000000"/>
                </a:solidFill>
                <a:latin typeface="黑体" charset="-122"/>
                <a:ea typeface="黑体" charset="-122"/>
              </a:rPr>
              <a:t>: </a:t>
            </a:r>
            <a:r>
              <a:rPr lang="zh-CN" altLang="en-US" sz="2649" i="0">
                <a:solidFill>
                  <a:srgbClr val="000000"/>
                </a:solidFill>
                <a:latin typeface="黑体" charset="-122"/>
                <a:ea typeface="黑体" charset="-122"/>
              </a:rPr>
              <a:t>对血压起缓冲作用。随着年龄的增长，血管的可扩张性减小，收缩压增高，舒张压降低，脉压增大。</a:t>
            </a:r>
            <a:endParaRPr lang="zh-CN" altLang="en-US" sz="3049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lnSpc>
                <a:spcPct val="90000"/>
              </a:lnSpc>
              <a:spcBef>
                <a:spcPct val="20000"/>
              </a:spcBef>
            </a:pPr>
            <a:r>
              <a:rPr lang="en-US" altLang="zh-CN" sz="2949" i="0">
                <a:solidFill>
                  <a:srgbClr val="000000"/>
                </a:solidFill>
                <a:latin typeface="黑体" charset="-122"/>
                <a:ea typeface="黑体" charset="-122"/>
              </a:rPr>
              <a:t>(5)</a:t>
            </a:r>
            <a:r>
              <a:rPr lang="zh-CN" altLang="en-US" sz="28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循环血量和血管容积</a:t>
            </a:r>
            <a:r>
              <a:rPr lang="zh-CN" altLang="en-US" sz="2749" i="0">
                <a:solidFill>
                  <a:srgbClr val="000000"/>
                </a:solidFill>
                <a:latin typeface="黑体" charset="-122"/>
                <a:ea typeface="黑体" charset="-122"/>
              </a:rPr>
              <a:t>：循环血量和血管容积相适应，才能保持一定水平的体循环充盈压，正常值约为</a:t>
            </a:r>
            <a:r>
              <a:rPr lang="en-US" altLang="zh-CN" sz="2749" i="0">
                <a:solidFill>
                  <a:srgbClr val="000000"/>
                </a:solidFill>
                <a:latin typeface="黑体" charset="-122"/>
                <a:ea typeface="黑体" charset="-122"/>
              </a:rPr>
              <a:t>7mmHg</a:t>
            </a:r>
            <a:r>
              <a:rPr lang="zh-CN" altLang="en-US" sz="2749" i="0">
                <a:solidFill>
                  <a:srgbClr val="000000"/>
                </a:solidFill>
                <a:latin typeface="黑体" charset="-122"/>
                <a:ea typeface="黑体" charset="-122"/>
              </a:rPr>
              <a:t>，它是形成血压的重要前提。如果循环血量减少或血管容积扩大，血压便会下降。</a:t>
            </a:r>
            <a:endParaRPr lang="zh-CN" altLang="en-US" sz="3049" i="0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2" name=""/>
          <p:cNvSpPr/>
          <p:nvPr/>
        </p:nvSpPr>
        <p:spPr>
          <a:xfrm>
            <a:off x="433926" y="53593"/>
            <a:ext cx="4606964" cy="84985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4927" b="1">
                <a:solidFill>
                  <a:srgbClr val="000000"/>
                </a:solidFill>
                <a:latin typeface="黑体" charset="-122"/>
                <a:ea typeface="黑体" charset="-122"/>
              </a:rPr>
              <a:t>血压的生理变化</a:t>
            </a:r>
            <a:endParaRPr lang="zh-CN" altLang="en-US" sz="5227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63" name=""/>
          <p:cNvSpPr/>
          <p:nvPr/>
        </p:nvSpPr>
        <p:spPr>
          <a:xfrm>
            <a:off x="435654" y="2323490"/>
            <a:ext cx="8962034" cy="492877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1689" lvl="0" indent="-371689">
              <a:spcBef>
                <a:spcPct val="20000"/>
              </a:spcBef>
              <a:buClrTx/>
              <a:buChar char="•"/>
            </a:pPr>
            <a:r>
              <a:rPr lang="zh-CN" altLang="en-US" sz="26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正常血压：收缩压正常范围</a:t>
            </a:r>
            <a:r>
              <a:rPr lang="en-US" altLang="zh-CN" sz="28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90~139mmHg</a:t>
            </a:r>
            <a:r>
              <a:rPr lang="zh-CN" altLang="en-US" sz="28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，舒张压正常范围：</a:t>
            </a:r>
            <a:r>
              <a:rPr lang="en-US" altLang="zh-CN" sz="29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60~89mmHg</a:t>
            </a:r>
            <a:r>
              <a:rPr lang="zh-CN" altLang="en-US" sz="26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。</a:t>
            </a:r>
            <a:endParaRPr lang="zh-CN" altLang="en-US" sz="3049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1689" lvl="0" indent="-371689">
              <a:spcBef>
                <a:spcPct val="20000"/>
              </a:spcBef>
              <a:buClrTx/>
              <a:buChar char="•"/>
            </a:pPr>
            <a:r>
              <a:rPr lang="zh-CN" altLang="en-US" sz="28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高血压：指</a:t>
            </a:r>
            <a:r>
              <a:rPr lang="en-US" altLang="zh-CN" sz="29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18</a:t>
            </a:r>
            <a:r>
              <a:rPr lang="zh-CN" altLang="en-US" sz="28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岁以上成年人收缩压</a:t>
            </a:r>
            <a:r>
              <a:rPr lang="en-US" altLang="zh-CN" sz="28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》140mmHg</a:t>
            </a:r>
            <a:r>
              <a:rPr lang="zh-CN" altLang="en-US" sz="28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和（或）舒张压</a:t>
            </a:r>
            <a:r>
              <a:rPr lang="en-US" altLang="zh-CN" sz="29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》90mmHg</a:t>
            </a:r>
            <a:r>
              <a:rPr lang="zh-CN" altLang="en-US" sz="29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。</a:t>
            </a:r>
            <a:endParaRPr lang="zh-CN" altLang="en-US" sz="3049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1689" lvl="0" indent="-371689">
              <a:spcBef>
                <a:spcPct val="20000"/>
              </a:spcBef>
              <a:buClrTx/>
              <a:buChar char="•"/>
            </a:pPr>
            <a:r>
              <a:rPr lang="zh-CN" altLang="en-US" sz="26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低血压：血压低于</a:t>
            </a:r>
            <a:r>
              <a:rPr lang="en-US" altLang="zh-CN" sz="28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90/60mmHg</a:t>
            </a:r>
            <a:r>
              <a:rPr lang="zh-CN" altLang="en-US" sz="29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。常见于大量失血、休克、急性心力衰竭等。</a:t>
            </a:r>
            <a:endParaRPr lang="zh-CN" altLang="en-US" sz="3049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2164" name=""/>
          <p:cNvSpPr/>
          <p:nvPr/>
        </p:nvSpPr>
        <p:spPr>
          <a:xfrm>
            <a:off x="586060" y="1305235"/>
            <a:ext cx="3437732" cy="6487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3620" b="1">
                <a:solidFill>
                  <a:srgbClr val="000000"/>
                </a:solidFill>
                <a:latin typeface="黑体" charset="-122"/>
                <a:ea typeface="黑体" charset="-122"/>
              </a:rPr>
              <a:t>以肱动脉为标准</a:t>
            </a:r>
            <a:endParaRPr lang="zh-CN" altLang="en-US" sz="3920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7" name=""/>
          <p:cNvSpPr/>
          <p:nvPr/>
        </p:nvSpPr>
        <p:spPr>
          <a:xfrm>
            <a:off x="433926" y="53593"/>
            <a:ext cx="4051914" cy="86524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5027" b="1">
                <a:solidFill>
                  <a:srgbClr val="000000"/>
                </a:solidFill>
                <a:latin typeface="黑体" charset="-122"/>
                <a:ea typeface="黑体" charset="-122"/>
              </a:rPr>
              <a:t>成人血压水平</a:t>
            </a:r>
            <a:endParaRPr lang="zh-CN" altLang="en-US" sz="5227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pic>
        <p:nvPicPr>
          <p:cNvPr id="216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828090" y="1457368"/>
            <a:ext cx="7981811" cy="4973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1" name=""/>
          <p:cNvSpPr/>
          <p:nvPr/>
        </p:nvSpPr>
        <p:spPr>
          <a:xfrm>
            <a:off x="433926" y="53593"/>
            <a:ext cx="4696753" cy="86524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5027" b="1">
                <a:solidFill>
                  <a:srgbClr val="000000"/>
                </a:solidFill>
                <a:latin typeface="黑体" charset="-122"/>
                <a:ea typeface="黑体" charset="-122"/>
              </a:rPr>
              <a:t>血压的生理变化</a:t>
            </a:r>
            <a:endParaRPr lang="zh-CN" altLang="en-US" sz="5227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72" name=""/>
          <p:cNvSpPr/>
          <p:nvPr/>
        </p:nvSpPr>
        <p:spPr>
          <a:xfrm>
            <a:off x="269691" y="1462554"/>
            <a:ext cx="8962034" cy="492877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1689" lvl="0" indent="-371689">
              <a:spcBef>
                <a:spcPct val="20000"/>
              </a:spcBef>
              <a:buClrTx/>
              <a:buChar char="•"/>
            </a:pPr>
            <a:r>
              <a:rPr lang="zh-CN" altLang="en-US" sz="26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年龄：随年龄的增长，舒张压和收缩压均有逐渐增高的趋势。</a:t>
            </a:r>
            <a:endParaRPr lang="zh-CN" altLang="en-US" sz="3049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1689" lvl="0" indent="-371689">
              <a:spcBef>
                <a:spcPct val="20000"/>
              </a:spcBef>
              <a:buClrTx/>
              <a:buChar char="•"/>
            </a:pPr>
            <a:r>
              <a:rPr lang="zh-CN" altLang="en-US" sz="29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性别：更年期前，女性血压低于男性；更年期后，血压升高，差别较小。</a:t>
            </a:r>
            <a:endParaRPr lang="zh-CN" altLang="en-US" sz="3049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1689" lvl="0" indent="-371689">
              <a:spcBef>
                <a:spcPct val="20000"/>
              </a:spcBef>
              <a:buClrTx/>
              <a:buChar char="•"/>
            </a:pPr>
            <a:r>
              <a:rPr lang="zh-CN" altLang="en-US" sz="26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昼夜和睡眠：通常清晨血压最低，然后逐渐升高，至傍晚血压最高。睡眠不佳时血压略有升高。</a:t>
            </a:r>
            <a:endParaRPr lang="zh-CN" altLang="en-US" sz="3049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1689" lvl="0" indent="-371689">
              <a:spcBef>
                <a:spcPct val="20000"/>
              </a:spcBef>
              <a:buClrTx/>
              <a:buChar char="•"/>
            </a:pPr>
            <a:r>
              <a:rPr lang="zh-CN" altLang="en-US" sz="28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环境：寒冷环境，由于末梢血管收缩，血压略有升高；高温环境，由于皮肤血管扩张，血压可略下降。</a:t>
            </a:r>
            <a:endParaRPr lang="zh-CN" altLang="en-US" sz="3049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1689" lvl="0" indent="-371689">
              <a:spcBef>
                <a:spcPct val="20000"/>
              </a:spcBef>
              <a:buClrTx/>
              <a:buChar char="•"/>
            </a:pPr>
            <a:r>
              <a:rPr lang="zh-CN" altLang="en-US" sz="27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体位：立位高于坐位，坐位高于卧位，这与重力引起代偿机制有关。</a:t>
            </a:r>
            <a:endParaRPr lang="zh-CN" altLang="en-US" sz="3049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5" name=""/>
          <p:cNvSpPr/>
          <p:nvPr/>
        </p:nvSpPr>
        <p:spPr>
          <a:xfrm>
            <a:off x="433926" y="53593"/>
            <a:ext cx="4696753" cy="86524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5027" b="1">
                <a:solidFill>
                  <a:srgbClr val="000000"/>
                </a:solidFill>
                <a:latin typeface="黑体" charset="-122"/>
                <a:ea typeface="黑体" charset="-122"/>
              </a:rPr>
              <a:t>血压的生理变化</a:t>
            </a:r>
            <a:endParaRPr lang="zh-CN" altLang="en-US" sz="5227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76" name=""/>
          <p:cNvSpPr/>
          <p:nvPr/>
        </p:nvSpPr>
        <p:spPr>
          <a:xfrm>
            <a:off x="269691" y="1462554"/>
            <a:ext cx="8962034" cy="492877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1689" lvl="0" indent="-371689">
              <a:spcBef>
                <a:spcPct val="20000"/>
              </a:spcBef>
              <a:buClrTx/>
              <a:buChar char="•"/>
            </a:pPr>
            <a:r>
              <a:rPr lang="zh-CN" altLang="en-US" sz="29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体型：高大、肥胖者血压较高。</a:t>
            </a:r>
            <a:endParaRPr lang="zh-CN" altLang="en-US" sz="3049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1689" lvl="0" indent="-371689">
              <a:spcBef>
                <a:spcPct val="20000"/>
              </a:spcBef>
              <a:buClrTx/>
              <a:buChar char="•"/>
            </a:pPr>
            <a:r>
              <a:rPr lang="zh-CN" altLang="en-US" sz="28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身体不同部位：一般右上肢高于左上肢，原因是右侧肱动脉来自主动脉弓的第一大分支无名动脉，而左侧肱动脉来自主动脉的第三大分支左锁骨下动脉，由于能量消耗，右侧比左侧高</a:t>
            </a:r>
            <a:r>
              <a:rPr lang="en-US" altLang="zh-CN" sz="27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10~20mmHg</a:t>
            </a:r>
            <a:r>
              <a:rPr lang="zh-CN" altLang="en-US" sz="29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。下肢高于上肢</a:t>
            </a:r>
            <a:r>
              <a:rPr lang="en-US" altLang="zh-CN" sz="26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20~40mmHg</a:t>
            </a:r>
            <a:r>
              <a:rPr lang="zh-CN" altLang="en-US" sz="28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，原因是股动脉的管径较肱动脉粗，血流量大。</a:t>
            </a:r>
            <a:endParaRPr lang="zh-CN" altLang="en-US" sz="3049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1689" lvl="0" indent="-371689">
              <a:spcBef>
                <a:spcPct val="20000"/>
              </a:spcBef>
              <a:buClrTx/>
              <a:buChar char="•"/>
            </a:pPr>
            <a:r>
              <a:rPr lang="zh-CN" altLang="en-US" sz="2749" b="1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运动、情绪激动、紧张、恐惧、兴奋、吸烟等可使血压升高。饮酒、摄盐过多、药物对血压也有影响。</a:t>
            </a:r>
            <a:endParaRPr lang="zh-CN" altLang="en-US" sz="3049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1689" lvl="0" indent="-371689">
              <a:spcBef>
                <a:spcPct val="20000"/>
              </a:spcBef>
              <a:buClrTx/>
              <a:buChar char="•"/>
            </a:pPr>
            <a:endParaRPr lang="zh-CN" altLang="en-US" sz="3049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9" name=""/>
          <p:cNvSpPr/>
          <p:nvPr/>
        </p:nvSpPr>
        <p:spPr>
          <a:xfrm>
            <a:off x="433926" y="53593"/>
            <a:ext cx="4606964" cy="84985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4927" b="1">
                <a:solidFill>
                  <a:srgbClr val="000000"/>
                </a:solidFill>
                <a:latin typeface="黑体" charset="-122"/>
                <a:ea typeface="黑体" charset="-122"/>
              </a:rPr>
              <a:t>血压的测量方法</a:t>
            </a:r>
            <a:endParaRPr lang="zh-CN" altLang="en-US" sz="5227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80" name=""/>
          <p:cNvSpPr/>
          <p:nvPr/>
        </p:nvSpPr>
        <p:spPr>
          <a:xfrm>
            <a:off x="269691" y="1462554"/>
            <a:ext cx="8962034" cy="492877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1689" lvl="0" indent="-371689">
              <a:spcBef>
                <a:spcPct val="20000"/>
              </a:spcBef>
              <a:buClrTx/>
              <a:buChar char="•"/>
            </a:pPr>
            <a:endParaRPr sz="3049" b="1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2181" name=""/>
          <p:cNvSpPr/>
          <p:nvPr/>
        </p:nvSpPr>
        <p:spPr>
          <a:xfrm>
            <a:off x="508264" y="1462554"/>
            <a:ext cx="8962034" cy="492877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1pPr>
            <a:lvl2pPr marL="497891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2pPr>
            <a:lvl3pPr marL="99578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3pPr>
            <a:lvl4pPr marL="1493672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4pPr>
            <a:lvl5pPr marL="1991563" indent="0" algn="l" defTabSz="99578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charset="0"/>
              <a:buNone/>
              <a:defRPr kumimoji="0" lang="zh-CN" altLang="en-US" sz="1960" b="0" i="1" u="none" kern="1200">
                <a:solidFill>
                  <a:schemeClr val="tx1"/>
                </a:solidFill>
                <a:latin typeface="Arial" pitchFamily="34" charset="0"/>
                <a:ea typeface="华文细黑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3418" lvl="0" indent="-373418">
              <a:spcBef>
                <a:spcPct val="20000"/>
              </a:spcBef>
              <a:buClrTx/>
              <a:buChar char="•"/>
            </a:pPr>
            <a:r>
              <a:rPr lang="zh-CN" altLang="en-US" sz="28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直接测量法</a:t>
            </a:r>
            <a:r>
              <a:rPr lang="zh-CN" altLang="en-US" sz="2749" i="0">
                <a:solidFill>
                  <a:srgbClr val="000000"/>
                </a:solidFill>
                <a:latin typeface="黑体" charset="-122"/>
                <a:ea typeface="黑体" charset="-122"/>
              </a:rPr>
              <a:t>：有创、精确。将溶有抗凝药的长导管经皮插入动脉内，与压力传感器连接，显示实时的血压数据，可连续监测动脉血压的变化，是一种创伤性检查。临床仅限于急危重患者、特大手术及严重休克患者的血压监测。</a:t>
            </a:r>
            <a:endParaRPr lang="zh-CN" altLang="en-US" sz="3049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spcBef>
                <a:spcPct val="20000"/>
              </a:spcBef>
              <a:buClrTx/>
              <a:buChar char="•"/>
            </a:pPr>
            <a:r>
              <a:rPr lang="zh-CN" altLang="en-US" sz="2849" b="1" i="0">
                <a:solidFill>
                  <a:srgbClr val="000000"/>
                </a:solidFill>
                <a:latin typeface="黑体" charset="-122"/>
                <a:ea typeface="黑体" charset="-122"/>
              </a:rPr>
              <a:t>间接测量法</a:t>
            </a:r>
            <a:r>
              <a:rPr lang="zh-CN" altLang="en-US" sz="2849" i="0">
                <a:solidFill>
                  <a:srgbClr val="000000"/>
                </a:solidFill>
                <a:latin typeface="黑体" charset="-122"/>
                <a:ea typeface="黑体" charset="-122"/>
              </a:rPr>
              <a:t>：无创，一般采用血压计进行测量。</a:t>
            </a:r>
            <a:endParaRPr lang="zh-CN" altLang="en-US" sz="3049" i="0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373418" lvl="0" indent="-373418">
              <a:spcBef>
                <a:spcPct val="20000"/>
              </a:spcBef>
              <a:buClrTx/>
              <a:buChar char="•"/>
            </a:pPr>
            <a:endParaRPr lang="zh-CN" altLang="en-US" sz="2614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3418" lvl="0" indent="-373418">
              <a:spcBef>
                <a:spcPct val="20000"/>
              </a:spcBef>
              <a:buClrTx/>
              <a:buChar char="•"/>
            </a:pPr>
            <a:endParaRPr lang="zh-CN" altLang="en-US" sz="3049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3418" lvl="0" indent="-373418">
              <a:spcBef>
                <a:spcPct val="20000"/>
              </a:spcBef>
              <a:buClrTx/>
              <a:buChar char="•"/>
            </a:pPr>
            <a:endParaRPr lang="zh-CN" altLang="en-US" sz="3049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3418" lvl="0" indent="-373418">
              <a:spcBef>
                <a:spcPct val="20000"/>
              </a:spcBef>
            </a:pPr>
            <a:r>
              <a:rPr lang="zh-CN" altLang="en-US" sz="2849" i="0">
                <a:solidFill>
                  <a:srgbClr val="000000"/>
                </a:solidFill>
                <a:latin typeface="微软雅黑" charset="-122"/>
                <a:ea typeface="微软雅黑" charset="-122"/>
              </a:rPr>
              <a:t> </a:t>
            </a:r>
            <a:endParaRPr lang="zh-CN" altLang="en-US" sz="3049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3418" lvl="0" indent="-373418">
              <a:spcBef>
                <a:spcPct val="20000"/>
              </a:spcBef>
              <a:buClrTx/>
              <a:buChar char="•"/>
            </a:pPr>
            <a:endParaRPr lang="zh-CN" altLang="en-US" sz="3049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3418" lvl="0" indent="-373418">
              <a:spcBef>
                <a:spcPct val="20000"/>
              </a:spcBef>
              <a:buClrTx/>
              <a:buChar char="•"/>
            </a:pPr>
            <a:endParaRPr lang="zh-CN" altLang="en-US" sz="3049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  <a:p>
            <a:pPr marL="373418" lvl="0" indent="-373418">
              <a:spcBef>
                <a:spcPct val="20000"/>
              </a:spcBef>
              <a:buClrTx/>
              <a:buChar char="•"/>
            </a:pPr>
            <a:endParaRPr lang="zh-CN" altLang="en-US" sz="3049" i="0">
              <a:solidFill>
                <a:srgbClr val="000000"/>
              </a:solidFill>
              <a:latin typeface="微软雅黑" charset="-122"/>
              <a:ea typeface="微软雅黑" charset="-122"/>
            </a:endParaRPr>
          </a:p>
        </p:txBody>
      </p:sp>
      <p:pic>
        <p:nvPicPr>
          <p:cNvPr id="218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607772" y="4678099"/>
            <a:ext cx="2364981" cy="23234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83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895926" y="4595117"/>
            <a:ext cx="3734181" cy="248945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687816" cy="6198362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https://d.book118.com/918120016045006046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 overriden 6">
      <a:dk1>
        <a:srgbClr val="000000"/>
      </a:dk1>
      <a:lt1>
        <a:srgbClr val="FFFFFF"/>
      </a:lt1>
      <a:dk2>
        <a:srgbClr val="000000"/>
      </a:dk2>
      <a:lt2>
        <a:srgbClr val="B2B2B2"/>
      </a:lt2>
      <a:accent1>
        <a:srgbClr val="FF0517"/>
      </a:accent1>
      <a:accent2>
        <a:srgbClr val="BC000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3A0004"/>
      </a:hlink>
      <a:folHlink>
        <a:srgbClr val="FF3B3B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00"/>
        </a:accent1>
        <a:accent2>
          <a:srgbClr val="FF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63900"/>
        </a:hlink>
        <a:folHlink>
          <a:srgbClr val="FFE6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9021"/>
        </a:accent1>
        <a:accent2>
          <a:srgbClr val="DA58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63D00"/>
        </a:hlink>
        <a:folHlink>
          <a:srgbClr val="FFAD5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2850"/>
        </a:hlink>
        <a:folHlink>
          <a:srgbClr val="2A94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B2B2B2"/>
        </a:accent1>
        <a:accent2>
          <a:srgbClr val="5F5F5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1C1C1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F59B8"/>
        </a:accent1>
        <a:accent2>
          <a:srgbClr val="88418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71535"/>
        </a:hlink>
        <a:folHlink>
          <a:srgbClr val="C468B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F0517"/>
        </a:accent1>
        <a:accent2>
          <a:srgbClr val="BC000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A0004"/>
        </a:hlink>
        <a:folHlink>
          <a:srgbClr val="FF3B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DFE0BE"/>
        </a:accent1>
        <a:accent2>
          <a:srgbClr val="D1D46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A3B11"/>
        </a:hlink>
        <a:folHlink>
          <a:srgbClr val="DDDF9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6FC01E"/>
        </a:accent1>
        <a:accent2>
          <a:srgbClr val="4F791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26420A"/>
        </a:hlink>
        <a:folHlink>
          <a:srgbClr val="7BD52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 overriden">
  <a:themeElements>
    <a:clrScheme name=" overriden 6">
      <a:dk1>
        <a:srgbClr val="000000"/>
      </a:dk1>
      <a:lt1>
        <a:srgbClr val="FFFFFF"/>
      </a:lt1>
      <a:dk2>
        <a:srgbClr val="000000"/>
      </a:dk2>
      <a:lt2>
        <a:srgbClr val="B2B2B2"/>
      </a:lt2>
      <a:accent1>
        <a:srgbClr val="FF0517"/>
      </a:accent1>
      <a:accent2>
        <a:srgbClr val="BC000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3A0004"/>
      </a:hlink>
      <a:folHlink>
        <a:srgbClr val="FF3B3B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00"/>
        </a:accent1>
        <a:accent2>
          <a:srgbClr val="FF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63900"/>
        </a:hlink>
        <a:folHlink>
          <a:srgbClr val="FFE6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9021"/>
        </a:accent1>
        <a:accent2>
          <a:srgbClr val="DA58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63D00"/>
        </a:hlink>
        <a:folHlink>
          <a:srgbClr val="FFAD5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2850"/>
        </a:hlink>
        <a:folHlink>
          <a:srgbClr val="2A94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B2B2B2"/>
        </a:accent1>
        <a:accent2>
          <a:srgbClr val="5F5F5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1C1C1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F59B8"/>
        </a:accent1>
        <a:accent2>
          <a:srgbClr val="88418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71535"/>
        </a:hlink>
        <a:folHlink>
          <a:srgbClr val="C468B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F0517"/>
        </a:accent1>
        <a:accent2>
          <a:srgbClr val="BC000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A0004"/>
        </a:hlink>
        <a:folHlink>
          <a:srgbClr val="FF3B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DFE0BE"/>
        </a:accent1>
        <a:accent2>
          <a:srgbClr val="D1D46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A3B11"/>
        </a:hlink>
        <a:folHlink>
          <a:srgbClr val="DDDF9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6FC01E"/>
        </a:accent1>
        <a:accent2>
          <a:srgbClr val="4F791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26420A"/>
        </a:hlink>
        <a:folHlink>
          <a:srgbClr val="7BD52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Times New Roman</vt:lpstr>
      <vt:lpstr>华文细黑</vt:lpstr>
      <vt:lpstr>MS UI Gothic</vt:lpstr>
      <vt:lpstr>Wingdings</vt:lpstr>
      <vt:lpstr>黑体</vt:lpstr>
      <vt:lpstr>微软雅黑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2024-09-27T03:40:02.306</cp:lastPrinted>
  <dcterms:created xsi:type="dcterms:W3CDTF">2024-09-26T19:40:02Z</dcterms:created>
  <dcterms:modified xsi:type="dcterms:W3CDTF">2024-09-26T19:40:03Z</dcterms:modified>
</cp:coreProperties>
</file>