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6D1BF9-4C58-4E37-BC69-5ADB75D86F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04EA3C-7656-497A-A353-AD8F0E55D0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64E3DE-C940-4298-8516-CC8B7B017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CDF146-57EB-4C66-A823-77EDD3D86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6CF928-2D81-4630-8CDB-B212ED839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4BDE3F-4621-4167-AE07-682C319C9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389B1C-8288-4EE7-B648-22F398579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4C109A-33D5-40CE-86D8-A8A5A0A1C6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CB974C-0CF9-48CC-8056-24485FB2D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A14536-4FBD-466D-91D4-C37736BB2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F7A629-3499-4802-B397-673A36892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12100307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会展经济与管理的未来发展方向探讨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会展经济的发展趋势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会展管理的新理念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会展经济的商业模式创新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会展经济的未来挑战与机遇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会展经济的未来发展策略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会展经济的未来展望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会展经济的发展趋势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随着全球化进程的加速，会展经济与管理将面临更多国际竞争和合作机会，需要加强国际交流与合作，提高会展活动的国际影响力和吸引力。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全球化趋势对会展经济与管理的影响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会展企业应积极开拓国际市场，加强与国际会展组织、企业和场馆的交流与合作，提升会展活动的国际化水平，吸引更多国际参展商和观众。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全球化趋势下会展经济的发展方向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全球化趋势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数字化趋势对会展经济与管理的影响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随着数字化技术的广泛应用，会展经济与管理将更加注重数字化营销、数字化展示和数字化服务等手段的应用，提高会展活动的效率和效益。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数字化趋势下会展经济的发展方向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会展企业应加强数字化技术的应用和创新，提高会展活动的数字化水平，推动会展行业的数字化转型和升级。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专业化趋势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随着专业化分工的深入发展，会展经济与管理将更加注重专业性、细分化和差异化发展，提高会展活动的专业性和针对性。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专业化趋势对会展经济与管理的影响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会展企业应加强专业性、细分化和差异化发展，提高会展活动的专业性和针对性，满足参展商和观众的个性化需求。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专业化趋势下会展经济的发展方向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品牌化趋势对会展经济与管理的影响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随着品牌价值的提升，会展经济与管理将更加注重品牌建设和品牌推广，提高会展活动的知名度和美誉度。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品牌化趋势下会展经济的发展方向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会展企业应加强品牌建设和品牌推广，提高会展活动的知名度和美誉度，树立良好的品牌形象和口碑。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品牌化趋势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会展管理的新理念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绿色会展理念要求会展活动采用环保材料、节能技术和绿色交通方式，降低能源消耗和碳排放。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绿色会展还关注资源的循环利用和垃圾处理，鼓励参展商和观众参与环保行动，共同推动可持续发展。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7049" r="7049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22514" b="2251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绿色会展强调环保和可持续发展，注重减少会展活动对环境的影响。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绿色会展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458" r="18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智慧会展还可以实现会展活动的远程管理和控制，降低运营成本，提高管理效率。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智慧会展运用先进的信息技术，实现会展活动的智能化和数字化。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通过云计算、大数据、物联网等技术手段，智慧会展能够提供更加便捷、高效的服务，提升参展商和观众的参展体验。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智慧会展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共享会展倡导资源共享和合作共赢，通过整合资源、优化配置，提高会展活动的整体效益。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共享会展可以包括共享场馆、共享设施、共享服务等不同方面，降低会展活动的成本，提高资源利用效率。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共享会展还有助于促进不同行业、不同领域之间的交流与合作，拓展会展活动的产业价值链。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9167" r="9167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9354" r="19354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共享会展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833" r="24833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创新会展注重创新思维和创意发展，通过引入新理念、新技术、新模式，推动会展产业的升级和发展。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创新会展鼓励跨界合作和产业融合，拓展会展活动的外延和内涵，提升其附加值和创新力。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创新会展还需要关注市场需求和变化，不断优化和改进会展活动的策划、组织和服务，以满足参展商和观众不断变化的需求。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创新会展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会展经济的商业模式创新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通过互联网技术提升会展活动的便捷性和参与度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利用互联网平台发布会展信息，提供在线报名、信息查询等服务，提高会展组织效率。同时，借助互联网的社交属性，增强参展商、观众之间的互动与交流。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会展+互联网模式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https://d.book118.com/918121003072006031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2024-09-08T12:37:52.416</cp:lastPrinted>
  <dcterms:created xsi:type="dcterms:W3CDTF">2024-09-08T04:37:52Z</dcterms:created>
  <dcterms:modified xsi:type="dcterms:W3CDTF">2024-09-08T04:37:54Z</dcterms:modified>
</cp:coreProperties>
</file>