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FCCF1-9967-416D-8F68-E5214A087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A88DA-A87C-43A0-8D40-248EFF58C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84558-E4FE-4371-A17F-992673669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13A89-2046-4017-AC3A-4B19F25B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7F8EE-CDEE-412F-B197-55F27076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080F1-F22E-4964-91DF-EC0A36517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AEF1B-1E92-43A6-966B-E08E11484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FD217-A905-4539-84FB-BE9EAAEC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D541B-2305-4981-92BF-5AF0B9D10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35312-B3FE-40AD-9F95-C6631DBB2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0E8CF-EB68-4C2F-8879-1799C61F7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1016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人工智能在礼品制作中的创新应用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人工智能技术在礼品制作中的应用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人工智能驱动的礼品制作流程优化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个性化礼品定制服务创新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人工智能在礼品包装设计中的应用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人工智能在礼品市场营销中的应用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人工智能在礼品制作中的创新应用，不仅可以提高生产效率和降低成本，还能为消费者带来更加独特和贴心的礼品体验，推动整个行业的转型升级。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创新应用的意义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随着消费者需求的多样化和个性化，礼品制作行业面临着巨大的市场压力和创新挑战。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礼品制作行业的现状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人工智能技术的快速发展为礼品制作行业带来了前所未有的机遇，通过智能算法和大数据分析，可以实现更精准的市场定位、更个性化的产品设计和更高效的生产流程。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人工智能技术的引入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人工智能在礼品制作中的应用概述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智能设计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利用人工智能技术，可以根据消费者的喜好、需求和历史数据，自动生成多样化的礼品设计方案，大大缩短设计周期和提高设计质量。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智能生产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利用人工智能技术，可以实现自动化的生产流程管理和优化，提高生产效率和降低成本。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通过智能算法和大数据分析，可以实现个性化的礼品定制服务，满足消费者对于独特性和专属感的追求。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基于消费者的历史数据和购买行为，利用人工智能技术可以实现精准的礼品推荐服务，提高消费者的购物体验和满意度。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人工智能技术在礼品制作中的应用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通过机器学习分析大量用户数据，提取用户偏好和流行趋势，为设计师提供创作灵感和方向。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智能设计工具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利用机器学习技术开发智能设计工具，辅助设计师快速生成多样化的礼品设计方案。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通过机器学习算法对设计方案进行评估和优化，提高设计质量和效率。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机器学习在礼品设计中的应用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利用深度学习技术构建用户画像，准确捕捉用户的兴趣、喜好和需求。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个性化推荐算法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基于用户画像和深度学习技术，开发个性化推荐算法，为用户推荐符合其需求的礼品。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通过深度学习模型对推荐效果进行评估和优化，提高推荐准确度和用户满意度。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深度学习在礼品个性化推荐中的应用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情感词典构建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利用自然语言处理技术构建情感词典，为礼品情感分析提供基础数据支持。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文本情感分析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通过自然语言处理技术对用户评论、社交媒体等文本数据进行情感分析，挖掘用户对礼品的情感态度和需求。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将情感分析结果以可视化的形式呈现，帮助礼品制作商更好地理解用户需求和市场趋势。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自然语言处理在礼品情感分析中的应用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人工智能驱动的礼品制作流程优化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053" r="80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智能排产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利用AI技术，根据订单量、生产线能力和物料库存等实时数据，实现生产计划的自动排程和调整，提高生产效率。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机器学习辅助设计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通过机器学习算法分析历史设计数据和用户反馈，为设计师提供创意灵感和个性化建议，加速礼品设计过程。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自动化生产设备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引入机器人和自动化设备，实现生产过程中的自动化装配、检测和包装等环节，降低人力成本，提高生产精度和效率。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通过传感器和图像处理技术，对生产过程中的关键质量指标进行实时监控，确保产品质量符合标准。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运用大数据和机器学习技术，对质量数据进行深度挖掘和分析，发现潜在问题，为质量改进提供决策支持。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采用自动化检测设备对成品进行快速、准确的质量检测，提高检测效率和准确性，减少人工干预和误判。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自动化质量检测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自动化质量检测与控制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供应商协同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通过供应链协同平台，实现与供应商之间的实时信息共享和协同计划，提高供应链的响应速度和灵活性。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运用AI技术优化物流配送路径和计划，降低运输成本和时间成本，提高客户满意度。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需求预测与智能补货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利用AI技术对历史销售数据进行分析，预测未来需求趋势，实现智能补货和库存优化。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个性化礼品定制服务创新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https://d.book118.com/918121016117006026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2024-09-04T06:05:10.876</cp:lastPrinted>
  <dcterms:created xsi:type="dcterms:W3CDTF">2024-09-03T22:05:10Z</dcterms:created>
  <dcterms:modified xsi:type="dcterms:W3CDTF">2024-09-03T22:05:12Z</dcterms:modified>
</cp:coreProperties>
</file>