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EEEFD-190F-49C8-9829-6F81DE33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985AD-78B0-4DA8-B0F3-1E5447B6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B7EB5-51A8-4B14-BE81-DB6DE870B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CD0E0-9433-4838-A199-733DA0F20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7A2C3-CBD3-4915-B95F-33D595F6D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7D3A1-497A-4132-A80A-FAC46615D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A3369-E2AA-4BDC-BBCA-EF96A38BF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F6B37-30CB-4A03-B16D-77AAD4F85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59401-A522-4ABF-B93D-50D02AB85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13B9B-C3F8-414E-A519-A98E1F6A0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8B89C-9449-4C3F-B5F1-E1662F2A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21035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大力推进全域科普工作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全域科普工作的重要性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全域科普工作的现状与挑战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大力推进全域科普工作的措施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全域科普工作的未来展望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全域科普工作的重要性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通过科普活动，引导公民运用科学方法思考和解决问题，培养批判性思维和创新能力。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培养科学思维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普及科学知识，提高公民对科学技术的理解和认识，增强科学意识，避免盲目相信谣言和伪科学。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增强科学意识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通过参与科普活动，公民可以了解最新的科技进展和成果，提升自身的科学素质，适应社会发展的需要。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提升科学素质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提高公民科学素质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科普工作有助于传播求真务实、开拓创新的科学精神，推动社会文明进步。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传播科学精神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科普活动可以引导公民树立正确的价值观和道德观，提升道德素养，促进社会和谐发展。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提升道德素养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科普工作可以丰富文化内涵，推动文化繁荣发展，提高国家文化软实力。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推动文化繁荣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促进社会文明进步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科普工作有助于激发创新活力，培养创新人才，推动科技创新，为经济发展提供源源不断的动力。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促进科技创新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科普工作可以引导企业加强科技创新和研发，推动产业升级和转型，优化产业结构，提高经济发展质量。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优化产业结构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科普工作可以提高劳动者的科学素质和技能水平，提高劳动生产率，促进经济发展。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提高劳动生产率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推动经济高质量发展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全域科普工作的现状与挑战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优质科普资源缺乏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高质量、权威性的科普内容供给不足，难以满足公众对科普知识的需求。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城市与农村地区科普资源差距大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城市地区的科普资源丰富，而农村地区的科普资源相对匮乏，导致科普服务覆盖面有限。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不同领域科普资源不平衡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某些领域如自然科学、工程技术的科普资源较为丰富，而社会科学、人文科学等方面的科普资源相对较少。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科普资源分布不均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现有的科普内容多以传统知识为主，缺乏对新兴科技和领域的关注和介绍。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内容缺乏创新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形式单一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语言晦涩难懂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科普活动多以讲座、展览等形式呈现，缺乏互动性、趣味性，难以吸引公众参与。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部分科普内容过于专业，缺乏通俗易懂的语言表达，导致公众理解难度大。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科普内容与形式单一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人才素质参差不齐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部分科普工作者缺乏专业知识和技能，导致科普质量难以保证。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人才激励机制不完善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科普工作者的职业发展通道不明确，缺乏有效的激励机制，导致人才流失严重。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人才结构不合理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现有的科普人才队伍中，传统学科领域的人才较多，新兴学科领域的人才较少。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科普人才队伍不足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大力推进全域科普工作的措施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加大科普经费投入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提高科普经费在财政预算中的比例，确保科普工作的持续发展。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优化科普设施布局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建设覆盖城乡的科普设施网络，提高科普设施的可达性和便利性。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整合科普资源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加强科普资源整合，实现科普资源的共享和高效利用。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优化科普资源配置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https://d.book118.com/918121035037006025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2024-09-01T20:39:54.092</cp:lastPrinted>
  <dcterms:created xsi:type="dcterms:W3CDTF">2024-09-01T12:39:54Z</dcterms:created>
  <dcterms:modified xsi:type="dcterms:W3CDTF">2024-09-01T12:39:55Z</dcterms:modified>
</cp:coreProperties>
</file>