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7B2E1-260C-47C9-AB40-F2C57A51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DDB97-8CAA-49AC-9302-63F9676BC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6C606-E344-4EAA-98FD-4434B4C65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053FD-F1DB-4AE4-9DF3-730EF5C89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D77574-511F-4BA0-A577-9D5765585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FC954F-2004-47C7-965D-E2BBCE3EB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309B9-287B-4124-93B8-EAF0311C5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88FBB-4681-44EE-BF77-29B20EF10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7EDC3-C8E5-4244-9964-D26A8D7FA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4EFC9-B8C3-4FFB-B9C2-F1B06716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1AAB4-4DBF-428F-B1E1-1A8B955E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11" r:id="rId2"/>
    <p:sldLayoutId id="2147491312" r:id="rId3"/>
    <p:sldLayoutId id="2147491313" r:id="rId4"/>
    <p:sldLayoutId id="2147491314" r:id="rId5"/>
    <p:sldLayoutId id="2147491315" r:id="rId6"/>
    <p:sldLayoutId id="2147491316" r:id="rId7"/>
    <p:sldLayoutId id="2147491317" r:id="rId8"/>
    <p:sldLayoutId id="2147491318" r:id="rId9"/>
    <p:sldLayoutId id="2147491319" r:id="rId10"/>
    <p:sldLayoutId id="21474913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1076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活动策划财务分析报告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活动策划概述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活动预算和成本分析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收入预测和资金筹措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风险评估和控制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财务分析和预测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结论和建议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活动策划概述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88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市场需求：分析目标客户的需求和消费习惯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品牌定位：明确品牌的核心价值和市场定位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营销策略：制定符合市场需求的营销策略和推广方案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竞争环境：了解竞争对手的优劣势和市场占有率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活动目的和意义</a:t>
            </a:r>
            <a:endParaRPr lang="zh-CN" altLang="en-US"/>
          </a:p>
        </p:txBody>
      </p:sp>
      <p:sp>
        <p:nvSpPr>
          <p:cNvPr id="104896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增强客户忠诚度和满意度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创造社会价值和公益效益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提升品牌知名度和美誉度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促进产品销售和业务拓展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活动内容和形式</a:t>
            </a:r>
            <a:endParaRPr lang="zh-CN" altLang="en-US"/>
          </a:p>
        </p:txBody>
      </p:sp>
      <p:sp>
        <p:nvSpPr>
          <p:cNvPr id="1049026" name="矩形: 圆角 4"/>
          <p:cNvSpPr/>
          <p:nvPr>
            <p:custDataLst>
              <p:tags r:id="rId2"/>
            </p:custDataLst>
          </p:nvPr>
        </p:nvSpPr>
        <p:spPr>
          <a:xfrm>
            <a:off x="608330" y="3341370"/>
            <a:ext cx="5102860" cy="99885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3"/>
            </p:custDataLst>
          </p:nvPr>
        </p:nvSpPr>
        <p:spPr>
          <a:xfrm>
            <a:off x="1134110" y="3475990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内容：活动的主题、目的和宗旨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30" name="矩形: 圆角 4"/>
          <p:cNvSpPr/>
          <p:nvPr>
            <p:custDataLst>
              <p:tags r:id="rId4"/>
            </p:custDataLst>
          </p:nvPr>
        </p:nvSpPr>
        <p:spPr>
          <a:xfrm>
            <a:off x="6474460" y="3341370"/>
            <a:ext cx="5102860" cy="999490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5"/>
            </p:custDataLst>
          </p:nvPr>
        </p:nvSpPr>
        <p:spPr>
          <a:xfrm>
            <a:off x="6921500" y="3475990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形式：活动的组织形式、参与对象和活动方式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活动预算和成本分析</a:t>
            </a:r>
            <a:endParaRPr lang="zh-CN" altLang="en-US"/>
          </a:p>
        </p:txBody>
      </p:sp>
      <p:sp>
        <p:nvSpPr>
          <p:cNvPr id="104906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预算编制</a:t>
            </a:r>
            <a:endParaRPr lang="zh-CN" altLang="en-US"/>
          </a:p>
        </p:txBody>
      </p:sp>
      <p:sp>
        <p:nvSpPr>
          <p:cNvPr id="1049104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调整预算方案以符合实际需求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对比历史数据与市场行情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列出预算项目及费用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6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确定活动目标与规模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成本构成</a:t>
            </a:r>
            <a:endParaRPr lang="zh-CN" altLang="en-US"/>
          </a:p>
        </p:txBody>
      </p:sp>
      <p:sp>
        <p:nvSpPr>
          <p:cNvPr id="1049166" name="矩形 31"/>
          <p:cNvSpPr/>
          <p:nvPr>
            <p:custDataLst>
              <p:tags r:id="rId2"/>
            </p:custDataLst>
          </p:nvPr>
        </p:nvSpPr>
        <p:spPr>
          <a:xfrm>
            <a:off x="3836183" y="1452880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场地租赁费用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"/>
          <p:cNvSpPr/>
          <p:nvPr>
            <p:custDataLst>
              <p:tags r:id="rId3"/>
            </p:custDataLst>
          </p:nvPr>
        </p:nvSpPr>
        <p:spPr>
          <a:xfrm>
            <a:off x="3836183" y="2268957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设备租赁费用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5"/>
          <p:cNvSpPr/>
          <p:nvPr>
            <p:custDataLst>
              <p:tags r:id="rId4"/>
            </p:custDataLst>
          </p:nvPr>
        </p:nvSpPr>
        <p:spPr>
          <a:xfrm>
            <a:off x="3836183" y="3085034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人员工资及福利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7"/>
          <p:cNvSpPr/>
          <p:nvPr>
            <p:custDataLst>
              <p:tags r:id="rId5"/>
            </p:custDataLst>
          </p:nvPr>
        </p:nvSpPr>
        <p:spPr>
          <a:xfrm>
            <a:off x="3836183" y="3901111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物资采购费用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3"/>
          <p:cNvSpPr/>
          <p:nvPr>
            <p:custDataLst>
              <p:tags r:id="rId6"/>
            </p:custDataLst>
          </p:nvPr>
        </p:nvSpPr>
        <p:spPr>
          <a:xfrm>
            <a:off x="3836183" y="4717188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宣传推广费用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6"/>
          <p:cNvSpPr/>
          <p:nvPr>
            <p:custDataLst>
              <p:tags r:id="rId7"/>
            </p:custDataLst>
          </p:nvPr>
        </p:nvSpPr>
        <p:spPr>
          <a:xfrm>
            <a:off x="3836183" y="5533265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其他杂项费用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成本效益分析</a:t>
            </a:r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成本构成：详细列出活动预算的各项成本，如场地租赁、设备租赁、人员工资等。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成本效益比：分析活动预算的成本与预期收益之间的比例关系，评估活动的经济效益。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成本控制：提出有效的成本控制措施，如优化场地布置、降低物料消耗等，以降低成本。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风险评估：评估活动预算中可能存在的风险，并提出相应的风险控制措施，以确保活动的顺利进行。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收入预测和资金筹措</a:t>
            </a:r>
            <a:endParaRPr lang="zh-CN" altLang="en-US"/>
          </a:p>
        </p:txBody>
      </p:sp>
      <p:sp>
        <p:nvSpPr>
          <p:cNvPr id="10492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收入来源</a:t>
            </a:r>
            <a:endParaRPr lang="zh-CN" altLang="en-US"/>
          </a:p>
        </p:txBody>
      </p:sp>
      <p:sp>
        <p:nvSpPr>
          <p:cNvPr id="1049290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赞助商赞助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门票销售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广告收入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合作伙伴赞助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收入预测</a:t>
            </a:r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预测方法：基于历史数据和市场调查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预测时间：短期、中期和长期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收入来源：活动门票、赞助商、广告等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收入规模：预计的总收入和各部分的收入比例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https://d.book118.com/918121076113006036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活动策划财务分析报告</vt:lpstr>
      <vt:lpstr>目录</vt:lpstr>
      <vt:lpstr>活动策划概述</vt:lpstr>
      <vt:lpstr>活动背景</vt:lpstr>
      <vt:lpstr>活动目的和意义</vt:lpstr>
      <vt:lpstr>活动内容和形式</vt:lpstr>
      <vt:lpstr>活动预算和成本分析</vt:lpstr>
      <vt:lpstr>预算编制</vt:lpstr>
      <vt:lpstr>成本构成</vt:lpstr>
      <vt:lpstr>成本效益分析</vt:lpstr>
      <vt:lpstr>收入预测和资金筹措</vt:lpstr>
      <vt:lpstr>收入来源</vt:lpstr>
      <vt:lpstr>收入预测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2024-09-16T04:20:25.844</cp:lastPrinted>
  <dcterms:created xsi:type="dcterms:W3CDTF">2024-09-15T20:20:25Z</dcterms:created>
  <dcterms:modified xsi:type="dcterms:W3CDTF">2024-09-15T20:20:28Z</dcterms:modified>
</cp:coreProperties>
</file>