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B65BC-9EC8-4DE6-9A28-31D78ACDA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8D696-A8A3-4647-B75F-D6031431A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1D112-4ED3-403C-8BF6-A769CE00E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A3A55-8A35-457B-BDFB-BCD2EDCA9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8D42E1-6056-47A3-890E-C7C0C9B8B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334A8-C191-4C68-9669-5EE9AC44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2C540-38E8-4365-B182-A9FD92A55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914F5-99AD-4525-BE72-FF8E9E1AB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DD817-4AB1-4577-AAEA-8E8DDDE70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B6267-81CB-42F7-9CAC-B85B3FCBC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680A8-C707-4306-BDC5-7EB49CEE1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210761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物流快递防诈骗知识讲座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物流快递诈骗概述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物流快递防诈骗知识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物流快递诈骗案例分析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物流快递行业监管与防范建议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物流快递诈骗概述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物流快递诈骗是指利用物流和快递服务进行非法活动，骗取财物或个人信息的一种犯罪行为。其特点包括利用虚假物流信息、冒充快递公司或相关机构、利用网络平台进行诈骗等。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快递诈骗通常涉及利用虚假物流信息，如伪造运单号、虚假的物流信息更新等，以骗取受害人的信任。犯罪分子还可能冒充快递公司或相关机构的工作人员，通过电话、短信或邮件等方式联系受害人，以各种理由骗取受害人的个人信息或财物。此外，网络平台也是物流快递诈骗的重要渠道之一，如利用虚假购物网站、钓鱼网站等手段进行诈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物流快递诈骗的定义与特点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物流快递诈骗的常见手法包括假冒快递公司或相关机构、虚假物流信息更新、恶意退单、钓鱼网站等。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可能会假冒快递公司或相关机构的工作人员，通过电话、短信或邮件等方式联系受害人，以各种理由骗取受害人的个人信息或财物。此外，他们还可能利用虚假物流信息更新来骗取受害人的信任，恶意退单或要求受害人点击恶意链接、下载病毒等手段骗取个人信息或财物。同时，钓鱼网站也是物流快递诈骗的常见手法之一，犯罪分子会通过伪造购物网站、支付平台等手段进行诈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物流快递诈骗的常见手法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总结词：物流快递诈骗不仅会造成经济损失，还会对个人信息安全和社会秩序造成严重影响。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物流快递诈骗会导致受害人经济损失，甚至可能使受害人陷入财务困境。同时，犯罪分子在实施诈骗过程中往往会获取受害人的个人信息，包括姓名、地址、电话号码、银行卡信息等，这些信息一旦落入犯罪分子手中，将会对受害人的隐私和财产安全造成严重威胁。此外，物流快递诈骗还会对社会的正常秩序造成影响，给相关行业带来负面影响，破坏消费者对相关行业的信任和信心。因此，提高公众对物流快递诈骗的防范意识和应对能力至关重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物流快递诈骗的危害与影响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物流快递防诈骗知识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收到未知来源的快递，应先确认寄件人身份和物品内容，避免随意签收。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警惕陌生快递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792" b="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检查快递单信息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留意异常要求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注意核对快递单上的发件人、收件人、物品等信息，如有疑问及时联系快递公司核实。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如快递员要求加微信、QQ等联系方式，或要求先付款后验货等，应保持警惕，避免上当受骗。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识别物流快递诈骗的方法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在网购和寄送快递时，不要轻易透露个人信息，尤其是银行卡、密码等敏感信息。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458" r="5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尽量选择信誉好、服务有保障的快递公司进行寄送，避免选择无资质、无保障的快递公司。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选择正规快递公司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在签收快递时，应要求查看快递员工作证或电话核实身份，避免被假冒快递员欺骗。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确认快递员身份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防范物流快递诈骗的技巧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36" b="7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18" b="83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遭遇物流快递诈骗的应对措施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及时报警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如发现被骗，应立即报警，并提供相关证据和信息，以便警方调查处理。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联系快递公司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第一时间联系快递公司，了解物流详情，看是否能够拦截或追回被骗物品。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保留证据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保留相关交易记录、快递单据、聊天记录等证据，以便维权和追诉。同时提醒身边的人提高警惕，避免同样受骗。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物流快递诈骗案例分析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https://d.book118.com/918121076123006037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2024-09-17T19:19:49.636</cp:lastPrinted>
  <dcterms:created xsi:type="dcterms:W3CDTF">2024-09-17T11:19:49Z</dcterms:created>
  <dcterms:modified xsi:type="dcterms:W3CDTF">2024-09-17T11:19:51Z</dcterms:modified>
</cp:coreProperties>
</file>