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6F6BC-4C79-4651-BEC1-5AEEA64C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3D788F-36D8-4CEB-9E2A-C1F46F0C2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25A05-CA8A-4F80-9686-20FFA1D7CE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732536-F74A-4908-BA6E-DF674EDD2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049922-9157-46B2-9F77-970C90A66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E0AFA3-A54D-4062-A0EB-692D785DC8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D8828-181A-449F-9B13-9A2941AFC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F2C4E-81B7-4E6D-80F5-6536CED3B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DF37D-59C0-498B-AC7F-C9288766F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F1C660-4283-40A2-B1C5-5F852D4E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FFED3-3A27-4405-8651-F70B01516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121103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内科脑梗护理PPT课程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脑梗疾病概述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脑梗患者的日常护理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脑梗患者的饮食护理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脑梗患者的用药护理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脑梗患者的急救护理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脑梗，又称缺血性脑卒中，是由于脑部血液供应障碍，缺血、缺氧引起的局限性脑组织的缺血性坏死或软化。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根据发病机制和临床表现，脑梗可分为短暂性脑缺血发作、脑血栓形成、脑栓塞等类型。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主要病因是动脉粥样硬化，其他病因包括高血压、糖尿病、高血脂等。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脑梗发生后，受累脑组织的缺血、缺氧导致脑细胞死亡，进而引发一系列神经功能缺损症状。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根据受累部位和病灶大小，脑梗可表现为偏瘫、偏身感觉障碍、失语、共济失调等。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通过体格检查、实验室检查和影像学检查（如CT、MRI）可确诊脑梗。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脑梗患者往往面临身体和心理的双重挑战，有效的护理能够帮助他们恢复日常生活能力，提高生活质量。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护理过程中，关注患者的心理需求，提供心理支持和疏导，有助于减轻患者的焦虑和抑郁情绪，提高生活质量。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预防并发症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脑梗患者容易发生各种并发症，如肺部感染、褥疮等，科学的护理可以预防这些并发症的发生。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定期的翻身、拍背以及保持皮肤清洁和干燥等措施，可以有效预防褥疮的发生。同时，注意口腔和呼吸道清洁，能够预防肺部感染。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康复是脑梗患者治疗的重要环节，科学的护理能够促进患者的康复进程。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在护理过程中，鼓励患者进行适当的运动和锻炼，以及进行日常生活能力的训练，有助于提高患者的自理能力和生活质量。同时，合理的饮食和作息安排，也能够促进患者的康复。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脑梗患者的日常护理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32" r="533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关注患者的情绪变化，及时进行心理疏导，帮助患者树立战胜疾病的信心。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与患者保持良好沟通，了解其需求和顾虑，提供必要的支持和安慰。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指导患者学习情绪调节的方法，如深呼吸、放松训练等，以缓解焦虑和抑郁情绪。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根据患者的病情和营养需求，制定个性化的饮食计划，保证营养均衡。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协助患者完成日常生活活动，如洗漱、进食、穿脱衣物等，保持生活环境整洁卫生。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注意观察患者情况，预防压疮、肺部感染等并发症的发生。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日常起居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https://d.book118.com/918121103044006027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2024-09-05T03:28:31.595</cp:lastPrinted>
  <dcterms:created xsi:type="dcterms:W3CDTF">2024-09-04T19:28:31Z</dcterms:created>
  <dcterms:modified xsi:type="dcterms:W3CDTF">2024-09-04T19:28:33Z</dcterms:modified>
</cp:coreProperties>
</file>