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F1407FD-8E2A-4D11-B8CA-8A6F1C330B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C97D497-5754-4283-885E-763D670EB2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6D83BB-848B-4581-B26E-10C8A12015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299E11-A662-427C-9030-0407752A1F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0D709B0-BAD6-4638-A1E3-DC015D9F158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4709FB3-1261-4E6C-AEF4-E49DE2CE23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D68325D-A6DA-4217-BA79-1DB67388769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286D05-A76B-4FB9-AD3C-1F329CE650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87A2DE-4490-4EB9-AED4-F47F608C4B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322A5D-3A32-4927-8BC9-B8B463BD54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BE4385F-EF09-4699-8903-A2479C65D3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121116072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机械设计基础第3章</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汇报时间：2024-01-14</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汇报人：AA</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机械设计概述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机械零件设计基础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机械传动设计基础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机械制造工艺基础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机械设计实践案例分析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机械设计前沿技术与展望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机械设计概述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934" r="1993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定义</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机械设计是根据使用要求对机械的工作原理、结构、运动方式、力和能量的传递方式、各个零件的材料和形状尺寸、润滑方法等进行构思、分析和计算并将其转化为具体的描述以作为制造依据的工作过程。</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重要性</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机械设计是机械工程的重要组成部分，是机械生产的第一步，是决定机械性能的最主要因素。机械设计努力的目标是：在各种限定的条件（如材料、加工能力、理论知识和计算手段等）下设计出最好的机械，即做出优化设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机械设计的定义与重要性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机械设计的基本原则</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技术性能准则：技术性能包括产品功能、制造和运行状况在内的一切性能，既包含静态性能，也包含动态性能。例如，产品所能传递的功率、效率、使用寿命、强度、刚度、抗摩擦、磨损性能、振动稳定性、热特性等。技术性能原则要求机械设计过程中的所有技术因素都必须达到规定的要求。</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经济性准则：经济性指工程上的耗费要尽量少，而工程上的耗费主要包括制造成本和使用成本。经济性好的产品，其设计能符合用户的需要，且成本低廉，在市场上能有较大的竞争力，从而能为企业带来良好的经济效益。</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可靠性准则：可靠性是指产品在规定的使用条件下和规定的时间内，完成规定功能的能力。可靠性准则要求所设计的产品应能在规定的条件下和规定的时间内，具有完成规定功能的能力。</a:t>
            </a:r>
          </a:p>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安全性准则：安全性指产品在操作或使用过程中保证安全的程度。安全性准则要求机械设计过程中必须考虑到各种可能的不安全因素，并采取有效的预防措施，以确保人身和设备的安全。</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机械设计的发展历程经历了传统设计、经验设计和现代设计三个阶段。传统设计主要依赖设计师的经验和直觉进行设计；经验设计则通过试验和修正的方法进行设计；现代设计则借助计算机技术和先进的设计方法进行设计，大大提高了设计的效率和准确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发展历程</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未来机械设计将更加注重创新性和智能化。随着科技的不断进步，新的设计理念和方法将不断涌现，如基于人工智能的设计优化、基于大数据的设计分析等。同时，机械设计也将更加注重环保和可持续性，推动绿色设计和制造的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发展趋势</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机械设计的发展历程与趋势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机械零件设计基础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包括齿轮、带轮、链轮等，用于传递动力和扭矩。</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传动类零件</a:t>
              </a:r>
              <a:endParaRPr lang="en-US" sz="1100"/>
            </a:p>
          </p:txBody>
        </p:sp>
      </p:grpSp>
      <p:sp>
        <p:nvSpPr>
          <p:cNvPr id="14" name="AutoShape 14"/>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包括轴、轴承、联轴器等，用于支撑和定位旋转部件。</a:t>
            </a:r>
            <a:endParaRPr lang="en-US" sz="1100"/>
          </a:p>
        </p:txBody>
      </p:sp>
      <p:sp>
        <p:nvSpPr>
          <p:cNvPr id="15" name="AutoShape 15"/>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轴系类零件</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包括螺栓、键、销等，用于连接和固定各部件。</a:t>
            </a:r>
            <a:endParaRPr lang="en-US" sz="1100"/>
          </a:p>
        </p:txBody>
      </p:sp>
      <p:sp>
        <p:nvSpPr>
          <p:cNvPr id="30" name="AutoShape 30"/>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连接类零件</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包括密封件、润滑件、紧固件等，用于保证机械系统的正常运行。</a:t>
            </a:r>
            <a:endParaRPr lang="en-US" sz="1100"/>
          </a:p>
        </p:txBody>
      </p:sp>
      <p:sp>
        <p:nvSpPr>
          <p:cNvPr id="43" name="AutoShape 43"/>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其他辅助类零件</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12857" r="12857"/>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机械零件的分类与功能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满足功能要求，保证强度、刚度、耐磨性等基本性能；考虑制造工艺性、经济性和环保性。</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设计准则</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理论设计，根据力学、材料学等理论公式进行设计；经验设计，根据已有经验和类比进行设计；试验设计，通过试验确定最佳设计方案。</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设计方法</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明确设计任务和要求，进行方案构思和选择，进行详细设计和计算，绘制零件图和装配图，编写设计说明书。</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设计步骤</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机械零件的设计准则与方法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7664" r="1766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材料选择</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根据零件的工作条件、性能要求和制造工艺性选择合适的材料，如钢、铸铁、有色金属等。</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材料处理</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对材料进行必要的热处理和表面处理，以改善材料的力学性能、耐磨性、耐蚀性等。如淬火、回火、渗碳、渗氮等热处理方法，以及喷涂、电镀等表面处理方法。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材料代用</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在满足性能要求的前提下，可以选用价格更低廉、来源更广泛的材料代替原设计材料，以降低制造成本。</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机械零件的材料选择与处理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机械传动设计基础</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利用摩擦力传递动力和运动的传动方式，如带传动、摩擦轮传动等。具有结构简单、传动平稳、过载打滑等特点。</a:t>
            </a:r>
          </a:p>
        </p:txBody>
      </p:sp>
      <p:pic>
        <p:nvPicPr>
          <p:cNvPr id="6" name="Picture 6"/>
          <p:cNvPicPr>
            <a:picLocks noChangeAspect="1"/>
          </p:cNvPicPr>
          <p:nvPr/>
        </p:nvPicPr>
        <p:blipFill>
          <a:blip r:embed="rId2"/>
          <a:srcRect l="7153" r="715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摩擦传动</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利用齿轮、链轮等啮合元件传递动力和运动的传动方式。具有传动效率高、结构紧凑、工作可靠等特点。</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啮合传动</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利用液体静压力传递动力和运动的传动方式。具有传动平稳、无级调速、易于实现自动化等特点。</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液压传动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机械传动的类型与特点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设计要求</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设计方法</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满足工作机的性能要求，如转速、功率等；保证传动的可靠性，如疲劳强度、耐磨性等；实现传动的经济性，如降低成本、提高效率等。</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根据工作条件和设计要求，选择合适的传动类型和元件；进行传动比分配和元件设计；进行强度校核和优化设计；绘制装配图和零件图。</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机械传动的设计要求与方法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https://d.book118.com/918121116072006032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2024-09-10T02:24:21.582</cp:lastPrinted>
  <dcterms:created xsi:type="dcterms:W3CDTF">2024-09-09T18:24:21Z</dcterms:created>
  <dcterms:modified xsi:type="dcterms:W3CDTF">2024-09-09T18:24:23Z</dcterms:modified>
</cp:coreProperties>
</file>