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0B26214-7C76-4BC2-BC2F-9FB24581C0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F743FA9-94DE-4BC8-AFAD-954785885C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4E12D18-09A7-4305-BF46-8BB9EB5F18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FD071D-0DA6-4D93-A716-F1F0C4EEB4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362A907-08BF-4AB3-9863-E57D9842D87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219B9AA-70F4-4744-80A5-772DAC93F87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0A1CD4-1065-4F5B-972B-9B41F99E7E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2BDC5F4-2E38-457C-8518-DC4B4429EF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973644C-91B8-4664-99E1-20523E6F6A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975A64A-7121-4F98-A730-2C7A6EDE7E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46BDF1-EEB3-46FA-AB40-6E8881D86D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121137006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体育产业人员培训的行业认证与职业资质</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汇报人：PPT可修改</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2024-01-19</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体育产业人员培训现状</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行业认证体系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职业资质要求</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行业认证与职业资质对体育产业的影响</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未来发展趋势与建议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引言</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提升体育产业人员专业水平</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通过行业认证和职业资质培训，提高体育产业人员的专业素质和技能水平，推动体育产业的健康发展。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适应市场需求</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随着体育产业的快速发展，市场对专业人才的需求不断增加。行业认证和职业资质培训有助于培养符合市场需求的专业人才，提升体育产业的服务质量和竞争力。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719" r="2471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体育产业人员培训现状</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介绍当前体育产业人员培训的整体情况，包括培训机构、培训内容、培训方式等。</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行业认证与职业资质的重…</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阐述行业认证和职业资质在体育产业中的意义和作用，以及其对提升体育产业人员专业水平的积极影响。</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行业认证与职业资质的实…</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详细介绍目前体育产业中行业认证和职业资质的实施情况，包括认证机构、认证标准、认证流程等。</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存在的问题与挑战</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分析当前体育产业人员培训在行业认证和职业资质方面存在的问题和挑战，如认证标准不统一、培训资源不足等。</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改进建议与展望</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提出针对存在问题和挑战的改进建议，如完善认证标准、加强培训资源建设等，并展望未来体育产业人员培训在行业认证和职业资质方面的发展趋势。</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体育产业人员培训现状</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4304" b="430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随着体育产业的快速发展，体育产业人员培训市场规模不断扩大，培训需求日益增长。</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随着体育产业的不断壮大和人们对健康生活的追求，体育产业人员培训市场前景广阔，具有巨大的发展潜力。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培训市场规模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市场前景广阔</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培训市场规模不断扩大</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目前，体育产业人员培训机构数量众多，包括专业体育院校、综合性大学体育系、社会培训机构等。</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培训机构数量众多</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这些培训机构分布广泛，不仅在一线城市，也在二三线城市甚至县城和农村地区开展培训业务。</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培训机构分布广泛</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培训机构数量及分布</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培训课程内容丰富</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体育产业人员培训课程内容丰富多样，包括体育理论、运动技能、体育产业管理、体育营销等多个方面。</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培训形式灵活多样</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培训形式灵活多样，既有线下集中培训，也有在线远程培训；既有长期系统性培训，也有短期专题性培训。同时，还结合实践教学、案例分析等多种教学方法，提高培训效果。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培训课程内容及形式</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行业认证体系</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IFs是各自体育项目的国际管理机构，负责制定和维护各自项目的规则、标准和认证体系。</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国际体育联合会（IFs）</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IOC负责奥林匹克运动的组织和推广，其认证体系主要针对奥运会和奥林匹克相关活动的组织和管理人员。</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国际奥委会（IOC）</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WADA负责制定和维护全球反兴奋剂规则和标准，其认证体系主要针对反兴奋剂工作人员和实验室。</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世界反兴奋剂机构（WADA）</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国际认证机构及标准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中国反兴奋剂中心（CHINADA）</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CHINADA是中国反兴奋剂工作的管理机构，其认证体系主要针对国内反兴奋剂工作人员和实验室。</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国家体育总局（GASC）</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GASC是中国最高体育管理机构，负责制定和维护国内体育产业的规则、标准和认证体系。</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中国奥委会（COC）</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COC是中国奥林匹克运动的组织和管理机构，其认证体系主要针对奥运会和奥林匹克相关活动的组织和管理人员。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国内认证机构及标准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获得证书</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通过考试和评估后，申请人将获得相应的认证证书，证明其具备从事相关职业活动的资格和能力。</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培训与考试</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参加认证考试前，通常需要参加相关的培训课程，掌握必要的知识和技能。</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提交申请</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向相应的认证机构提交申请，并提供必要的个人信息和证明材料。</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考试与评估</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参加认证考试，考试形式可能包括笔试、面试或实际操作等。考试合格后，还需要接受认证机构的评估，以确保申请人具备相应的职业能力和素质。</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行业认证流程与要求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https://d.book118.com/918121137006006036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2024-09-15T03:29:15.351</cp:lastPrinted>
  <dcterms:created xsi:type="dcterms:W3CDTF">2024-09-14T19:29:15Z</dcterms:created>
  <dcterms:modified xsi:type="dcterms:W3CDTF">2024-09-14T19:29:17Z</dcterms:modified>
</cp:coreProperties>
</file>