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EC858-3A9E-4610-8FB7-FF3F8FD95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EA833-6C6D-49BC-A3FF-1F636DFA3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159EB-8F15-48D7-98E4-95E17E701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F16D7-A7F2-47F6-BA61-70BEBD488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50E2BA-80AE-493D-8B12-F81B69E5E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50638B-EDAB-40EB-B541-EAB9FD3A4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736DD4-0028-4FD9-A361-3D8EDFCB7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2E44E-FDF0-4372-91C6-B763A46BE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0FAC2-0D9A-49E0-AF59-6B1FE11D6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E9DFB-7093-44EC-A0CD-A402AA041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E9AA7-9885-4BAB-B8A5-C603DAE78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24001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糖尿病周围血管病护理查房PPT课件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糖尿病周围血管病概述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糖尿病周围血管病护理原则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糖尿病周围血管病并发症的预防与护理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个案分享与护理经验交流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糖尿病周围血管病护理展望与建议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糖尿病周围血管病概述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21" r="303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糖尿病周围血管病是指糖尿病引起的下肢血管病变，导致下肢供血不足，出现疼痛、溃疡、坏死等症状。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糖尿病周围血管病可分为下肢动脉粥样硬化、血栓形成、下肢静脉曲张等类型。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糖尿病周围血管病的发病与长期高血糖、高血压、高血脂等代谢异常有关，还与遗传、生活习惯等因素有关。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长期高血糖导致血管内皮细胞损伤，引起血小板聚集和血栓形成，导致血管狭窄或闭塞。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糖尿病周围血管病患者常表现为下肢疼痛、发冷、麻木、肌肉萎缩等症状，严重时可出现下肢溃疡、坏死。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根据患者症状、体征、实验室检查和影像学检查进行诊断，其中影像学检查是诊断糖尿病周围血管病的重要手段。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糖尿病周围血管病护理原则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日常护理要点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定期监测血糖，了解血糖控制情况，及时调整治疗方案。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保持足部清洁干燥，预防感染和溃疡。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定期进行血管相关检查，了解血管病变情况，及时采取干预措施。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鼓励患者戒烟限酒，减少不良生活习惯对血管的损害。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控制糖分和盐分摄入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适量饮酒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饮食护理指导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保证摄入足够的蛋白质、脂肪、碳水化合物、维生素和矿物质，以满足身体需要。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根据患者体重、身高、性别等因素计算每日所需热量，合理安排三餐。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男性每天饮酒量不超过两个标准饮品，女性每天饮酒量不超过一个标准饮品。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减少高糖和高盐食品的摄入，避免加重血管负担。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根据患者身体状况和兴趣爱好选择合适的运动方式，如散步、慢跑、太极拳等。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针对患者的具体情况制定康复训练计划，如物理治疗、按摩等，促进血液循环和肌肉力量的恢复。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避免剧烈运动导致血压波动和身体负担加重。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运动前进行适当的热身活动，避免运动损伤。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观察不良反应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注意药物相互作用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患者需按时按量服用药物，不可随意更改剂量或停药。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注意观察药物不良反应，如低血糖、过敏等，及时向医生报告。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定期进行相关检查，了解治疗效果和身体状况，及时调整治疗方案。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避免自行购买和使用其他药物，以免产生药物相互作用和不良反应。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糖尿病周围血管病并发症的预防与护理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https://d.book118.com/918124001110006023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2024-08-30T10:47:12.001</cp:lastPrinted>
  <dcterms:created xsi:type="dcterms:W3CDTF">2024-08-30T02:47:12Z</dcterms:created>
  <dcterms:modified xsi:type="dcterms:W3CDTF">2024-08-30T02:47:13Z</dcterms:modified>
</cp:coreProperties>
</file>