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6"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33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image" Target="../media/image1.jpeg"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tags" Target="../tags/tag11.xml" /><Relationship Id="rId7" Type="http://schemas.openxmlformats.org/officeDocument/2006/relationships/tags" Target="../tags/tag12.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image" Target="../media/image1.jpeg"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tags" Target="../tags/tag24.xml" /><Relationship Id="rId9"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33.xml" /><Relationship Id="rId11"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tags" Target="../tags/tag48.xml" /><Relationship Id="rId8" Type="http://schemas.openxmlformats.org/officeDocument/2006/relationships/tags" Target="../tags/tag49.xml" /><Relationship Id="rId9"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3.png"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tags" Target="../tags/tag56.xml" /><Relationship Id="rId9" Type="http://schemas.openxmlformats.org/officeDocument/2006/relationships/tags" Target="../tags/tag5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tags" Target="../tags/tag62.xml" /><Relationship Id="rId7" Type="http://schemas.openxmlformats.org/officeDocument/2006/relationships/tags" Target="../tags/tag63.xml" /><Relationship Id="rId8" Type="http://schemas.openxmlformats.org/officeDocument/2006/relationships/tags" Target="../tags/tag64.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65.xml" /><Relationship Id="rId10" Type="http://schemas.openxmlformats.org/officeDocument/2006/relationships/tags" Target="../tags/tag73.xml" /><Relationship Id="rId11" Type="http://schemas.openxmlformats.org/officeDocument/2006/relationships/slideMaster" Target="../slideMasters/slideMaster2.xml" /><Relationship Id="rId2" Type="http://schemas.openxmlformats.org/officeDocument/2006/relationships/image" Target="../media/image1.jpeg"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tags" Target="../tags/tag71.xml" /><Relationship Id="rId9" Type="http://schemas.openxmlformats.org/officeDocument/2006/relationships/tags" Target="../tags/tag7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image" Target="../media/image4.png"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78.xml" /><Relationship Id="rId2" Type="http://schemas.openxmlformats.org/officeDocument/2006/relationships/image" Target="../media/image3.png" /><Relationship Id="rId3" Type="http://schemas.openxmlformats.org/officeDocument/2006/relationships/tags" Target="../tags/tag79.xml" /><Relationship Id="rId4" Type="http://schemas.openxmlformats.org/officeDocument/2006/relationships/tags" Target="../tags/tag80.xml" /><Relationship Id="rId5" Type="http://schemas.openxmlformats.org/officeDocument/2006/relationships/tags" Target="../tags/tag81.xml" /><Relationship Id="rId6" Type="http://schemas.openxmlformats.org/officeDocument/2006/relationships/tags" Target="../tags/tag82.xml" /><Relationship Id="rId7" Type="http://schemas.openxmlformats.org/officeDocument/2006/relationships/tags" Target="../tags/tag83.xml" /><Relationship Id="rId8" Type="http://schemas.openxmlformats.org/officeDocument/2006/relationships/tags" Target="../tags/tag84.xml" /><Relationship Id="rId9"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85.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image" Target="../media/image4.png" /><Relationship Id="rId9"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92.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image" Target="../media/image4.png" /><Relationship Id="rId9"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99.xml" /><Relationship Id="rId2" Type="http://schemas.openxmlformats.org/officeDocument/2006/relationships/tags" Target="../tags/tag100.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image" Target="../media/image4.png"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image" Target="../media/image4.png" /><Relationship Id="rId11" Type="http://schemas.openxmlformats.org/officeDocument/2006/relationships/slideMaster" Target="../slideMasters/slideMaster2.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image" Target="../media/image4.png" /><Relationship Id="rId8"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FE5B80-5DF8-443C-A14F-4BA9E43958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D0781A-20AF-4916-B743-26E4A8E088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35874A-3374-4C93-8F77-2B36887FA6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C47041-9637-4DC9-A600-0C794A2F7F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FB4E5B-51DA-4C9F-98CC-2E463FE990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11CC64-CF70-4FFE-B516-3843584920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2536D0-BEC5-486C-A873-D02CADB129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2F8A8C-42DD-4AB8-A925-2B6B088D5D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5156D4-D873-4514-9FA9-F4084C14CF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A2D2D8-2AEA-4E52-8430-F87D15CEE6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785E81-5DC5-4EFA-A575-84A3AA95FA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21.xml" /><Relationship Id="rId2" Type="http://schemas.openxmlformats.org/officeDocument/2006/relationships/slideLayout" Target="../slideLayouts/slideLayout13.xml" /><Relationship Id="rId20" Type="http://schemas.openxmlformats.org/officeDocument/2006/relationships/tags" Target="../tags/tag122.xml" /><Relationship Id="rId21" Type="http://schemas.openxmlformats.org/officeDocument/2006/relationships/tags" Target="../tags/tag123.xml" /><Relationship Id="rId22" Type="http://schemas.openxmlformats.org/officeDocument/2006/relationships/tags" Target="../tags/tag124.xml" /><Relationship Id="rId23" Type="http://schemas.openxmlformats.org/officeDocument/2006/relationships/tags" Target="../tags/tag125.xml" /><Relationship Id="rId24" Type="http://schemas.openxmlformats.org/officeDocument/2006/relationships/tags" Target="../tags/tag126.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 id="2147483682" r:id="rId15"/>
    <p:sldLayoutId id="2147483683" r:id="rId16"/>
    <p:sldLayoutId id="2147483684" r:id="rId17"/>
    <p:sldLayoutId id="2147483685"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14" Type="http://schemas.openxmlformats.org/officeDocument/2006/relationships/tags" Target="../tags/tag143.xml" /><Relationship Id="rId15" Type="http://schemas.openxmlformats.org/officeDocument/2006/relationships/tags" Target="../tags/tag144.xml" /><Relationship Id="rId16" Type="http://schemas.openxmlformats.org/officeDocument/2006/relationships/tags" Target="../tags/tag145.xml" /><Relationship Id="rId17" Type="http://schemas.openxmlformats.org/officeDocument/2006/relationships/tags" Target="../tags/tag146.xml" /><Relationship Id="rId18" Type="http://schemas.openxmlformats.org/officeDocument/2006/relationships/tags" Target="../tags/tag147.xml" /><Relationship Id="rId19" Type="http://schemas.openxmlformats.org/officeDocument/2006/relationships/tags" Target="../tags/tag148.xml" /><Relationship Id="rId2" Type="http://schemas.openxmlformats.org/officeDocument/2006/relationships/tags" Target="../tags/tag131.xml" /><Relationship Id="rId20" Type="http://schemas.openxmlformats.org/officeDocument/2006/relationships/tags" Target="../tags/tag149.xml" /><Relationship Id="rId21" Type="http://schemas.openxmlformats.org/officeDocument/2006/relationships/tags" Target="../tags/tag150.xml" /><Relationship Id="rId22" Type="http://schemas.openxmlformats.org/officeDocument/2006/relationships/tags" Target="../tags/tag151.xml" /><Relationship Id="rId23" Type="http://schemas.openxmlformats.org/officeDocument/2006/relationships/tags" Target="../tags/tag152.xml" /><Relationship Id="rId24" Type="http://schemas.openxmlformats.org/officeDocument/2006/relationships/tags" Target="../tags/tag153.xml" /><Relationship Id="rId25" Type="http://schemas.openxmlformats.org/officeDocument/2006/relationships/tags" Target="../tags/tag154.xml" /><Relationship Id="rId26" Type="http://schemas.openxmlformats.org/officeDocument/2006/relationships/tags" Target="../tags/tag155.xml" /><Relationship Id="rId27" Type="http://schemas.openxmlformats.org/officeDocument/2006/relationships/tags" Target="../tags/tag156.xml" /><Relationship Id="rId28" Type="http://schemas.openxmlformats.org/officeDocument/2006/relationships/tags" Target="../tags/tag157.xml" /><Relationship Id="rId29" Type="http://schemas.openxmlformats.org/officeDocument/2006/relationships/tags" Target="../tags/tag158.xml" /><Relationship Id="rId3" Type="http://schemas.openxmlformats.org/officeDocument/2006/relationships/tags" Target="../tags/tag132.xml" /><Relationship Id="rId30" Type="http://schemas.openxmlformats.org/officeDocument/2006/relationships/tags" Target="../tags/tag159.xml" /><Relationship Id="rId31" Type="http://schemas.openxmlformats.org/officeDocument/2006/relationships/tags" Target="../tags/tag160.xml" /><Relationship Id="rId32" Type="http://schemas.openxmlformats.org/officeDocument/2006/relationships/tags" Target="../tags/tag161.xml" /><Relationship Id="rId33" Type="http://schemas.openxmlformats.org/officeDocument/2006/relationships/tags" Target="../tags/tag16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63.xml" /><Relationship Id="rId3" Type="http://schemas.openxmlformats.org/officeDocument/2006/relationships/tags" Target="../tags/tag164.xml" /><Relationship Id="rId4" Type="http://schemas.openxmlformats.org/officeDocument/2006/relationships/tags" Target="../tags/tag16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66.xml" /><Relationship Id="rId3" Type="http://schemas.openxmlformats.org/officeDocument/2006/relationships/tags" Target="../tags/tag167.xml" /><Relationship Id="rId4" Type="http://schemas.openxmlformats.org/officeDocument/2006/relationships/tags" Target="../tags/tag168.xml" /><Relationship Id="rId5" Type="http://schemas.openxmlformats.org/officeDocument/2006/relationships/tags" Target="../tags/tag169.xml" /><Relationship Id="rId6" Type="http://schemas.openxmlformats.org/officeDocument/2006/relationships/image" Target="../media/image5.png" /><Relationship Id="rId7" Type="http://schemas.openxmlformats.org/officeDocument/2006/relationships/tags" Target="../tags/tag170.xml" /><Relationship Id="rId8" Type="http://schemas.openxmlformats.org/officeDocument/2006/relationships/tags" Target="../tags/tag171.xml" /><Relationship Id="rId9" Type="http://schemas.openxmlformats.org/officeDocument/2006/relationships/tags" Target="../tags/tag17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image" Target="../media/image5.png"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88.xml" /><Relationship Id="rId11" Type="http://schemas.openxmlformats.org/officeDocument/2006/relationships/tags" Target="../tags/tag189.xml" /><Relationship Id="rId12" Type="http://schemas.openxmlformats.org/officeDocument/2006/relationships/tags" Target="../tags/tag190.xml" /><Relationship Id="rId13" Type="http://schemas.openxmlformats.org/officeDocument/2006/relationships/tags" Target="../tags/tag191.xml" /><Relationship Id="rId14" Type="http://schemas.openxmlformats.org/officeDocument/2006/relationships/tags" Target="../tags/tag192.xml" /><Relationship Id="rId15" Type="http://schemas.openxmlformats.org/officeDocument/2006/relationships/tags" Target="../tags/tag193.xml" /><Relationship Id="rId16" Type="http://schemas.openxmlformats.org/officeDocument/2006/relationships/tags" Target="../tags/tag194.xml" /><Relationship Id="rId17" Type="http://schemas.openxmlformats.org/officeDocument/2006/relationships/tags" Target="../tags/tag195.xml" /><Relationship Id="rId18" Type="http://schemas.openxmlformats.org/officeDocument/2006/relationships/tags" Target="../tags/tag196.xml" /><Relationship Id="rId19" Type="http://schemas.openxmlformats.org/officeDocument/2006/relationships/tags" Target="../tags/tag197.xml" /><Relationship Id="rId2" Type="http://schemas.openxmlformats.org/officeDocument/2006/relationships/tags" Target="../tags/tag180.xml" /><Relationship Id="rId20" Type="http://schemas.openxmlformats.org/officeDocument/2006/relationships/tags" Target="../tags/tag198.xml" /><Relationship Id="rId21" Type="http://schemas.openxmlformats.org/officeDocument/2006/relationships/tags" Target="../tags/tag199.xml" /><Relationship Id="rId22" Type="http://schemas.openxmlformats.org/officeDocument/2006/relationships/tags" Target="../tags/tag200.xml" /><Relationship Id="rId23" Type="http://schemas.openxmlformats.org/officeDocument/2006/relationships/tags" Target="../tags/tag201.xml" /><Relationship Id="rId24" Type="http://schemas.openxmlformats.org/officeDocument/2006/relationships/tags" Target="../tags/tag202.xml" /><Relationship Id="rId25" Type="http://schemas.openxmlformats.org/officeDocument/2006/relationships/tags" Target="../tags/tag203.xml" /><Relationship Id="rId26" Type="http://schemas.openxmlformats.org/officeDocument/2006/relationships/tags" Target="../tags/tag204.xml" /><Relationship Id="rId27" Type="http://schemas.openxmlformats.org/officeDocument/2006/relationships/tags" Target="../tags/tag205.xml" /><Relationship Id="rId28" Type="http://schemas.openxmlformats.org/officeDocument/2006/relationships/tags" Target="../tags/tag206.xml" /><Relationship Id="rId29" Type="http://schemas.openxmlformats.org/officeDocument/2006/relationships/tags" Target="../tags/tag207.xml" /><Relationship Id="rId3" Type="http://schemas.openxmlformats.org/officeDocument/2006/relationships/tags" Target="../tags/tag181.xml" /><Relationship Id="rId30" Type="http://schemas.openxmlformats.org/officeDocument/2006/relationships/tags" Target="../tags/tag208.xml" /><Relationship Id="rId31" Type="http://schemas.openxmlformats.org/officeDocument/2006/relationships/tags" Target="../tags/tag209.xml" /><Relationship Id="rId32" Type="http://schemas.openxmlformats.org/officeDocument/2006/relationships/tags" Target="../tags/tag210.xml" /><Relationship Id="rId33" Type="http://schemas.openxmlformats.org/officeDocument/2006/relationships/tags" Target="../tags/tag211.xml" /><Relationship Id="rId34" Type="http://schemas.openxmlformats.org/officeDocument/2006/relationships/tags" Target="../tags/tag212.xml" /><Relationship Id="rId35" Type="http://schemas.openxmlformats.org/officeDocument/2006/relationships/tags" Target="../tags/tag213.xml" /><Relationship Id="rId36" Type="http://schemas.openxmlformats.org/officeDocument/2006/relationships/tags" Target="../tags/tag214.xml" /><Relationship Id="rId37" Type="http://schemas.openxmlformats.org/officeDocument/2006/relationships/tags" Target="../tags/tag215.xml" /><Relationship Id="rId38" Type="http://schemas.openxmlformats.org/officeDocument/2006/relationships/tags" Target="../tags/tag216.xml" /><Relationship Id="rId39" Type="http://schemas.openxmlformats.org/officeDocument/2006/relationships/tags" Target="../tags/tag217.xml" /><Relationship Id="rId4" Type="http://schemas.openxmlformats.org/officeDocument/2006/relationships/tags" Target="../tags/tag182.xml" /><Relationship Id="rId40" Type="http://schemas.openxmlformats.org/officeDocument/2006/relationships/tags" Target="../tags/tag218.xml" /><Relationship Id="rId41" Type="http://schemas.openxmlformats.org/officeDocument/2006/relationships/tags" Target="../tags/tag219.xml" /><Relationship Id="rId5" Type="http://schemas.openxmlformats.org/officeDocument/2006/relationships/tags" Target="../tags/tag183.xml" /><Relationship Id="rId6" Type="http://schemas.openxmlformats.org/officeDocument/2006/relationships/tags" Target="../tags/tag184.xml" /><Relationship Id="rId7" Type="http://schemas.openxmlformats.org/officeDocument/2006/relationships/tags" Target="../tags/tag185.xml" /><Relationship Id="rId8" Type="http://schemas.openxmlformats.org/officeDocument/2006/relationships/tags" Target="../tags/tag186.xml" /><Relationship Id="rId9" Type="http://schemas.openxmlformats.org/officeDocument/2006/relationships/tags" Target="../tags/tag18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8.xml" /><Relationship Id="rId11" Type="http://schemas.openxmlformats.org/officeDocument/2006/relationships/tags" Target="../tags/tag229.xml" /><Relationship Id="rId12" Type="http://schemas.openxmlformats.org/officeDocument/2006/relationships/tags" Target="../tags/tag230.xml" /><Relationship Id="rId13" Type="http://schemas.openxmlformats.org/officeDocument/2006/relationships/tags" Target="../tags/tag231.xml" /><Relationship Id="rId14" Type="http://schemas.openxmlformats.org/officeDocument/2006/relationships/tags" Target="../tags/tag232.xml" /><Relationship Id="rId15" Type="http://schemas.openxmlformats.org/officeDocument/2006/relationships/tags" Target="../tags/tag233.xml" /><Relationship Id="rId16" Type="http://schemas.openxmlformats.org/officeDocument/2006/relationships/tags" Target="../tags/tag234.xml" /><Relationship Id="rId17" Type="http://schemas.openxmlformats.org/officeDocument/2006/relationships/tags" Target="../tags/tag235.xml" /><Relationship Id="rId18" Type="http://schemas.openxmlformats.org/officeDocument/2006/relationships/tags" Target="../tags/tag236.xml" /><Relationship Id="rId19" Type="http://schemas.openxmlformats.org/officeDocument/2006/relationships/tags" Target="../tags/tag237.xml" /><Relationship Id="rId2" Type="http://schemas.openxmlformats.org/officeDocument/2006/relationships/tags" Target="../tags/tag220.xml" /><Relationship Id="rId20" Type="http://schemas.openxmlformats.org/officeDocument/2006/relationships/tags" Target="../tags/tag238.xml" /><Relationship Id="rId21" Type="http://schemas.openxmlformats.org/officeDocument/2006/relationships/tags" Target="../tags/tag239.xml" /><Relationship Id="rId22" Type="http://schemas.openxmlformats.org/officeDocument/2006/relationships/tags" Target="../tags/tag240.xml" /><Relationship Id="rId23" Type="http://schemas.openxmlformats.org/officeDocument/2006/relationships/tags" Target="../tags/tag241.xml" /><Relationship Id="rId24" Type="http://schemas.openxmlformats.org/officeDocument/2006/relationships/tags" Target="../tags/tag242.xml" /><Relationship Id="rId25" Type="http://schemas.openxmlformats.org/officeDocument/2006/relationships/tags" Target="../tags/tag243.xml" /><Relationship Id="rId26" Type="http://schemas.openxmlformats.org/officeDocument/2006/relationships/tags" Target="../tags/tag244.xml" /><Relationship Id="rId27" Type="http://schemas.openxmlformats.org/officeDocument/2006/relationships/tags" Target="../tags/tag245.xml" /><Relationship Id="rId28" Type="http://schemas.openxmlformats.org/officeDocument/2006/relationships/tags" Target="../tags/tag246.xml" /><Relationship Id="rId29" Type="http://schemas.openxmlformats.org/officeDocument/2006/relationships/tags" Target="../tags/tag247.xml" /><Relationship Id="rId3" Type="http://schemas.openxmlformats.org/officeDocument/2006/relationships/tags" Target="../tags/tag221.xml" /><Relationship Id="rId30" Type="http://schemas.openxmlformats.org/officeDocument/2006/relationships/tags" Target="../tags/tag248.xml" /><Relationship Id="rId31" Type="http://schemas.openxmlformats.org/officeDocument/2006/relationships/tags" Target="../tags/tag249.xml" /><Relationship Id="rId32" Type="http://schemas.openxmlformats.org/officeDocument/2006/relationships/tags" Target="../tags/tag250.xml" /><Relationship Id="rId33" Type="http://schemas.openxmlformats.org/officeDocument/2006/relationships/tags" Target="../tags/tag251.xml" /><Relationship Id="rId34" Type="http://schemas.openxmlformats.org/officeDocument/2006/relationships/tags" Target="../tags/tag252.xml" /><Relationship Id="rId35" Type="http://schemas.openxmlformats.org/officeDocument/2006/relationships/tags" Target="../tags/tag253.xml" /><Relationship Id="rId36" Type="http://schemas.openxmlformats.org/officeDocument/2006/relationships/tags" Target="../tags/tag254.xml" /><Relationship Id="rId37" Type="http://schemas.openxmlformats.org/officeDocument/2006/relationships/tags" Target="../tags/tag255.xml" /><Relationship Id="rId38" Type="http://schemas.openxmlformats.org/officeDocument/2006/relationships/tags" Target="../tags/tag256.xml" /><Relationship Id="rId39" Type="http://schemas.openxmlformats.org/officeDocument/2006/relationships/tags" Target="../tags/tag257.xml" /><Relationship Id="rId4" Type="http://schemas.openxmlformats.org/officeDocument/2006/relationships/tags" Target="../tags/tag222.xml" /><Relationship Id="rId40" Type="http://schemas.openxmlformats.org/officeDocument/2006/relationships/tags" Target="../tags/tag258.xml" /><Relationship Id="rId41" Type="http://schemas.openxmlformats.org/officeDocument/2006/relationships/tags" Target="../tags/tag259.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7.xml" /><Relationship Id="rId11" Type="http://schemas.openxmlformats.org/officeDocument/2006/relationships/tags" Target="../tags/tag268.xml" /><Relationship Id="rId12" Type="http://schemas.openxmlformats.org/officeDocument/2006/relationships/tags" Target="../tags/tag269.xml" /><Relationship Id="rId13" Type="http://schemas.openxmlformats.org/officeDocument/2006/relationships/tags" Target="../tags/tag270.xml" /><Relationship Id="rId14" Type="http://schemas.openxmlformats.org/officeDocument/2006/relationships/tags" Target="../tags/tag271.xml" /><Relationship Id="rId15" Type="http://schemas.openxmlformats.org/officeDocument/2006/relationships/tags" Target="../tags/tag272.xml" /><Relationship Id="rId16" Type="http://schemas.openxmlformats.org/officeDocument/2006/relationships/tags" Target="../tags/tag273.xml" /><Relationship Id="rId17" Type="http://schemas.openxmlformats.org/officeDocument/2006/relationships/tags" Target="../tags/tag274.xml" /><Relationship Id="rId18" Type="http://schemas.openxmlformats.org/officeDocument/2006/relationships/tags" Target="../tags/tag275.xml" /><Relationship Id="rId19" Type="http://schemas.openxmlformats.org/officeDocument/2006/relationships/tags" Target="../tags/tag276.xml" /><Relationship Id="rId2" Type="http://schemas.openxmlformats.org/officeDocument/2006/relationships/tags" Target="../tags/tag260.xml" /><Relationship Id="rId20" Type="http://schemas.openxmlformats.org/officeDocument/2006/relationships/tags" Target="../tags/tag277.xml" /><Relationship Id="rId21" Type="http://schemas.openxmlformats.org/officeDocument/2006/relationships/tags" Target="../tags/tag278.xml" /><Relationship Id="rId22" Type="http://schemas.openxmlformats.org/officeDocument/2006/relationships/image" Target="../media/image7.png" /><Relationship Id="rId23" Type="http://schemas.openxmlformats.org/officeDocument/2006/relationships/tags" Target="../tags/tag279.xml" /><Relationship Id="rId24" Type="http://schemas.openxmlformats.org/officeDocument/2006/relationships/image" Target="../media/image8.png" /><Relationship Id="rId25" Type="http://schemas.openxmlformats.org/officeDocument/2006/relationships/tags" Target="../tags/tag280.xml" /><Relationship Id="rId26" Type="http://schemas.openxmlformats.org/officeDocument/2006/relationships/tags" Target="../tags/tag281.xml" /><Relationship Id="rId27" Type="http://schemas.openxmlformats.org/officeDocument/2006/relationships/tags" Target="../tags/tag282.xml" /><Relationship Id="rId28" Type="http://schemas.openxmlformats.org/officeDocument/2006/relationships/tags" Target="../tags/tag283.xml" /><Relationship Id="rId3" Type="http://schemas.openxmlformats.org/officeDocument/2006/relationships/tags" Target="../tags/tag261.xml" /><Relationship Id="rId4" Type="http://schemas.openxmlformats.org/officeDocument/2006/relationships/tags" Target="../tags/tag262.xml" /><Relationship Id="rId5" Type="http://schemas.openxmlformats.org/officeDocument/2006/relationships/tags" Target="../tags/tag263.xml" /><Relationship Id="rId6" Type="http://schemas.openxmlformats.org/officeDocument/2006/relationships/tags" Target="../tags/tag264.xml" /><Relationship Id="rId7" Type="http://schemas.openxmlformats.org/officeDocument/2006/relationships/image" Target="../media/image6.png" /><Relationship Id="rId8" Type="http://schemas.openxmlformats.org/officeDocument/2006/relationships/tags" Target="../tags/tag265.xml" /><Relationship Id="rId9" Type="http://schemas.openxmlformats.org/officeDocument/2006/relationships/tags" Target="../tags/tag26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84.xml" /><Relationship Id="rId3" Type="http://schemas.openxmlformats.org/officeDocument/2006/relationships/tags" Target="../tags/tag285.xml"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image" Target="../media/image5.png" /><Relationship Id="rId7" Type="http://schemas.openxmlformats.org/officeDocument/2006/relationships/tags" Target="../tags/tag288.xml" /><Relationship Id="rId8" Type="http://schemas.openxmlformats.org/officeDocument/2006/relationships/tags" Target="../tags/tag289.xml" /><Relationship Id="rId9" Type="http://schemas.openxmlformats.org/officeDocument/2006/relationships/tags" Target="../tags/tag29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9.xml" /><Relationship Id="rId11" Type="http://schemas.openxmlformats.org/officeDocument/2006/relationships/tags" Target="../tags/tag300.xml" /><Relationship Id="rId12" Type="http://schemas.openxmlformats.org/officeDocument/2006/relationships/tags" Target="../tags/tag301.xml" /><Relationship Id="rId13" Type="http://schemas.openxmlformats.org/officeDocument/2006/relationships/tags" Target="../tags/tag302.xml" /><Relationship Id="rId14" Type="http://schemas.openxmlformats.org/officeDocument/2006/relationships/tags" Target="../tags/tag303.xml" /><Relationship Id="rId15" Type="http://schemas.openxmlformats.org/officeDocument/2006/relationships/tags" Target="../tags/tag304.xml" /><Relationship Id="rId16" Type="http://schemas.openxmlformats.org/officeDocument/2006/relationships/tags" Target="../tags/tag305.xml" /><Relationship Id="rId17" Type="http://schemas.openxmlformats.org/officeDocument/2006/relationships/tags" Target="../tags/tag306.xml" /><Relationship Id="rId18" Type="http://schemas.openxmlformats.org/officeDocument/2006/relationships/tags" Target="../tags/tag307.xml" /><Relationship Id="rId19" Type="http://schemas.openxmlformats.org/officeDocument/2006/relationships/tags" Target="../tags/tag308.xml" /><Relationship Id="rId2" Type="http://schemas.openxmlformats.org/officeDocument/2006/relationships/tags" Target="../tags/tag291.xml" /><Relationship Id="rId20" Type="http://schemas.openxmlformats.org/officeDocument/2006/relationships/tags" Target="../tags/tag309.xml" /><Relationship Id="rId21" Type="http://schemas.openxmlformats.org/officeDocument/2006/relationships/tags" Target="../tags/tag310.xml" /><Relationship Id="rId22" Type="http://schemas.openxmlformats.org/officeDocument/2006/relationships/tags" Target="../tags/tag311.xml" /><Relationship Id="rId23" Type="http://schemas.openxmlformats.org/officeDocument/2006/relationships/tags" Target="../tags/tag312.xml" /><Relationship Id="rId24" Type="http://schemas.openxmlformats.org/officeDocument/2006/relationships/tags" Target="../tags/tag313.xml" /><Relationship Id="rId25" Type="http://schemas.openxmlformats.org/officeDocument/2006/relationships/tags" Target="../tags/tag314.xml" /><Relationship Id="rId26" Type="http://schemas.openxmlformats.org/officeDocument/2006/relationships/tags" Target="../tags/tag315.xml" /><Relationship Id="rId27" Type="http://schemas.openxmlformats.org/officeDocument/2006/relationships/tags" Target="../tags/tag316.xml" /><Relationship Id="rId28" Type="http://schemas.openxmlformats.org/officeDocument/2006/relationships/tags" Target="../tags/tag317.xml" /><Relationship Id="rId29" Type="http://schemas.openxmlformats.org/officeDocument/2006/relationships/tags" Target="../tags/tag318.xml" /><Relationship Id="rId3" Type="http://schemas.openxmlformats.org/officeDocument/2006/relationships/tags" Target="../tags/tag292.xml" /><Relationship Id="rId30" Type="http://schemas.openxmlformats.org/officeDocument/2006/relationships/tags" Target="../tags/tag319.xml" /><Relationship Id="rId31" Type="http://schemas.openxmlformats.org/officeDocument/2006/relationships/tags" Target="../tags/tag320.xml" /><Relationship Id="rId32" Type="http://schemas.openxmlformats.org/officeDocument/2006/relationships/tags" Target="../tags/tag321.xml" /><Relationship Id="rId33" Type="http://schemas.openxmlformats.org/officeDocument/2006/relationships/tags" Target="../tags/tag322.xml" /><Relationship Id="rId34" Type="http://schemas.openxmlformats.org/officeDocument/2006/relationships/tags" Target="../tags/tag323.xml" /><Relationship Id="rId35" Type="http://schemas.openxmlformats.org/officeDocument/2006/relationships/tags" Target="../tags/tag324.xml" /><Relationship Id="rId36" Type="http://schemas.openxmlformats.org/officeDocument/2006/relationships/tags" Target="../tags/tag325.xml" /><Relationship Id="rId37" Type="http://schemas.openxmlformats.org/officeDocument/2006/relationships/tags" Target="../tags/tag326.xml" /><Relationship Id="rId38" Type="http://schemas.openxmlformats.org/officeDocument/2006/relationships/tags" Target="../tags/tag327.xml" /><Relationship Id="rId39" Type="http://schemas.openxmlformats.org/officeDocument/2006/relationships/tags" Target="../tags/tag328.xml" /><Relationship Id="rId4" Type="http://schemas.openxmlformats.org/officeDocument/2006/relationships/tags" Target="../tags/tag293.xml" /><Relationship Id="rId40" Type="http://schemas.openxmlformats.org/officeDocument/2006/relationships/tags" Target="../tags/tag329.xml" /><Relationship Id="rId41" Type="http://schemas.openxmlformats.org/officeDocument/2006/relationships/tags" Target="../tags/tag330.xml" /><Relationship Id="rId5" Type="http://schemas.openxmlformats.org/officeDocument/2006/relationships/tags" Target="../tags/tag294.xml" /><Relationship Id="rId6" Type="http://schemas.openxmlformats.org/officeDocument/2006/relationships/tags" Target="../tags/tag295.xml" /><Relationship Id="rId7" Type="http://schemas.openxmlformats.org/officeDocument/2006/relationships/tags" Target="../tags/tag296.xml" /><Relationship Id="rId8" Type="http://schemas.openxmlformats.org/officeDocument/2006/relationships/tags" Target="../tags/tag297.xml" /><Relationship Id="rId9" Type="http://schemas.openxmlformats.org/officeDocument/2006/relationships/tags" Target="../tags/tag29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125121131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6"/>
          <p:cNvSpPr>
            <a:spLocks noGrp="1"/>
          </p:cNvSpPr>
          <p:nvPr>
            <p:custDataLst>
              <p:tags r:id="rId2"/>
            </p:custDataLst>
          </p:nvPr>
        </p:nvSpPr>
        <p:spPr>
          <a:xfrm>
            <a:off x="508683" y="6052114"/>
            <a:ext cx="2655570" cy="353060"/>
          </a:xfrm>
          <a:prstGeom prst="rect">
            <a:avLst/>
          </a:prstGeom>
        </p:spPr>
        <p:txBody>
          <a:bodyPr vert="horz" lIns="101600" tIns="0" rIns="82550" bIns="0" rtlCol="0">
            <a:normAutofit/>
          </a:bodyPr>
          <a:lstStyle>
            <a:defPPr>
              <a:defRPr lang="zh-CN"/>
            </a:defPPr>
            <a:lvl1pPr marL="0" indent="0" algn="r" defTabSz="914400" rtl="0" eaLnBrk="1" fontAlgn="auto" latinLnBrk="0" hangingPunct="1">
              <a:lnSpc>
                <a:spcPct val="100000"/>
              </a:lnSpc>
              <a:spcBef>
                <a:spcPct val="0"/>
              </a:spcBef>
              <a:spcAft>
                <a:spcPts val="1000"/>
              </a:spcAft>
              <a:buFont typeface="Arial" pitchFamily="34" charset="0"/>
              <a:buNone/>
              <a:defRPr sz="1800" u="none" strike="noStrike" kern="1200" cap="none" spc="150" normalizeH="0" baseline="0">
                <a:solidFill>
                  <a:schemeClr val="tx1">
                    <a:lumMod val="85000"/>
                    <a:lumOff val="15000"/>
                  </a:schemeClr>
                </a:solidFill>
                <a:uFillTx/>
                <a:latin typeface="Arial" pitchFamily="34" charset="0"/>
                <a:ea typeface="微软雅黑" charset="-122"/>
                <a:cs typeface="+mn-cs"/>
              </a:defRPr>
            </a:lvl1pPr>
            <a:lvl2pPr marL="457200" indent="0" algn="l" defTabSz="914400" rtl="0" eaLnBrk="1" fontAlgn="auto" latinLnBrk="0" hangingPunct="1">
              <a:lnSpc>
                <a:spcPct val="130000"/>
              </a:lnSpc>
              <a:spcBef>
                <a:spcPct val="0"/>
              </a:spcBef>
              <a:spcAft>
                <a:spcPts val="1000"/>
              </a:spcAft>
              <a:buFont typeface="Arial" pitchFamily="34" charset="0"/>
              <a:buNone/>
              <a:tabLst>
                <a:tab pos="1609725"/>
              </a:tabLst>
              <a:defRPr sz="1600" u="none" strike="noStrike" kern="1200" cap="none" spc="150" normalizeH="0" baseline="0">
                <a:solidFill>
                  <a:schemeClr val="tx1">
                    <a:lumMod val="85000"/>
                    <a:lumOff val="15000"/>
                  </a:schemeClr>
                </a:solidFill>
                <a:uFillTx/>
                <a:latin typeface="Arial" pitchFamily="34" charset="0"/>
                <a:ea typeface="微软雅黑" charset="-122"/>
                <a:cs typeface="+mn-cs"/>
              </a:defRPr>
            </a:lvl2pPr>
            <a:lvl3pPr marL="914400" indent="0" algn="l"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lumMod val="85000"/>
                    <a:lumOff val="15000"/>
                  </a:schemeClr>
                </a:solidFill>
                <a:uFillTx/>
                <a:latin typeface="Arial" pitchFamily="34" charset="0"/>
                <a:ea typeface="微软雅黑" charset="-122"/>
                <a:cs typeface="+mn-cs"/>
              </a:defRPr>
            </a:lvl3pPr>
            <a:lvl4pPr marL="1371600" indent="0" algn="l"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lumMod val="85000"/>
                    <a:lumOff val="15000"/>
                  </a:schemeClr>
                </a:solidFill>
                <a:uFillTx/>
                <a:latin typeface="Arial" pitchFamily="34" charset="0"/>
                <a:ea typeface="微软雅黑" charset="-122"/>
                <a:cs typeface="+mn-cs"/>
              </a:defRPr>
            </a:lvl4pPr>
            <a:lvl5pPr marL="1828800" indent="0" algn="l"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lumMod val="85000"/>
                    <a:lumOff val="15000"/>
                  </a:schemeClr>
                </a:solidFill>
                <a:uFillTx/>
                <a:latin typeface="Arial" pitchFamily="34" charset="0"/>
                <a:ea typeface="微软雅黑"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gn="r">
              <a:lnSpc>
                <a:spcPct val="100000"/>
              </a:lnSpc>
              <a:spcBef>
                <a:spcPct val="0"/>
              </a:spcBef>
              <a:spcAft>
                <a:spcPts val="1000"/>
              </a:spcAft>
              <a:buSzTx/>
              <a:buNone/>
            </a:pPr>
            <a:r>
              <a:rPr lang="zh-CN" altLang="en-US" sz="1600" b="1">
                <a:solidFill>
                  <a:schemeClr val="dk1">
                    <a:lumMod val="85000"/>
                    <a:lumOff val="15000"/>
                  </a:schemeClr>
                </a:solidFill>
              </a:rPr>
              <a:t>思维导图PPT模板</a:t>
            </a:r>
          </a:p>
        </p:txBody>
      </p:sp>
      <p:sp>
        <p:nvSpPr>
          <p:cNvPr id="6146" name="标题 5"/>
          <p:cNvSpPr>
            <a:spLocks noGrp="1"/>
          </p:cNvSpPr>
          <p:nvPr>
            <p:ph type="ctrTitle"/>
            <p:custDataLst>
              <p:tags r:id="rId3"/>
            </p:custDataLst>
          </p:nvPr>
        </p:nvSpPr>
        <p:spPr>
          <a:xfrm>
            <a:off x="473075" y="3691890"/>
            <a:ext cx="8963660" cy="1575435"/>
          </a:xfrm>
        </p:spPr>
        <p:txBody>
          <a:bodyPr>
            <a:normAutofit/>
          </a:bodyPr>
          <a:lstStyle/>
          <a:p>
            <a:pPr marL="0" indent="0" algn="ctr">
              <a:lnSpc>
                <a:spcPct val="100000"/>
              </a:lnSpc>
              <a:spcBef>
                <a:spcPct val="0"/>
              </a:spcBef>
              <a:spcAft>
                <a:spcPct val="0"/>
              </a:spcAft>
              <a:buSzTx/>
              <a:buNone/>
            </a:pPr>
            <a:r>
              <a:rPr lang="zh-CN" altLang="en-US" sz="6000">
                <a:solidFill>
                  <a:schemeClr val="accent1"/>
                </a:solidFill>
              </a:rPr>
              <a:t>《致教师》</a:t>
            </a:r>
          </a:p>
        </p:txBody>
      </p:sp>
      <p:sp>
        <p:nvSpPr>
          <p:cNvPr id="2" name="副标题 6"/>
          <p:cNvSpPr>
            <a:spLocks noGrp="1"/>
          </p:cNvSpPr>
          <p:nvPr>
            <p:ph type="body" sz="quarter" idx="13"/>
            <p:custDataLst>
              <p:tags r:id="rId4"/>
            </p:custDataLst>
          </p:nvPr>
        </p:nvSpPr>
        <p:spPr>
          <a:xfrm>
            <a:off x="5593715" y="156210"/>
            <a:ext cx="6377305" cy="510540"/>
          </a:xfrm>
        </p:spPr>
        <p:txBody>
          <a:bodyPr>
            <a:noAutofit/>
          </a:bodyPr>
          <a:lstStyle/>
          <a:p>
            <a:pPr marL="0" indent="0" algn="ctr">
              <a:lnSpc>
                <a:spcPct val="120000"/>
              </a:lnSpc>
              <a:spcBef>
                <a:spcPct val="0"/>
              </a:spcBef>
              <a:spcAft>
                <a:spcPts val="1000"/>
              </a:spcAft>
              <a:buSzTx/>
              <a:buNone/>
            </a:pPr>
            <a:r>
              <a:rPr lang="zh-CN" altLang="zh-CN" sz="2400" b="1">
                <a:solidFill>
                  <a:srgbClr val="FF0000"/>
                </a:solidFill>
                <a:highlight>
                  <a:srgbClr val="00FF00"/>
                </a:highlight>
                <a:latin typeface="宋体" pitchFamily="2" charset="-122"/>
                <a:ea typeface="宋体" pitchFamily="2" charset="-122"/>
              </a:rPr>
              <a:t>最新版读书笔记，下载可以直接修改</a:t>
            </a: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2"/>
            </p:custDataLst>
          </p:nvPr>
        </p:nvSpPr>
        <p:spPr>
          <a:xfrm>
            <a:off x="1718800" y="1563700"/>
            <a:ext cx="3755384" cy="1070212"/>
          </a:xfrm>
          <a:prstGeom prst="roundRect">
            <a:avLst>
              <a:gd name="adj" fmla="val 50000"/>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
        <p:nvSpPr>
          <p:cNvPr id="30" name="椭圆 29"/>
          <p:cNvSpPr/>
          <p:nvPr>
            <p:custDataLst>
              <p:tags r:id="rId3"/>
            </p:custDataLst>
          </p:nvPr>
        </p:nvSpPr>
        <p:spPr>
          <a:xfrm>
            <a:off x="1410270" y="1487170"/>
            <a:ext cx="1213630" cy="1213630"/>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
        <p:nvSpPr>
          <p:cNvPr id="9" name="椭圆 8"/>
          <p:cNvSpPr/>
          <p:nvPr>
            <p:custDataLst>
              <p:tags r:id="rId4"/>
            </p:custDataLst>
          </p:nvPr>
        </p:nvSpPr>
        <p:spPr>
          <a:xfrm>
            <a:off x="1493429" y="1572136"/>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
        <p:nvSpPr>
          <p:cNvPr id="33" name="文本框 32"/>
          <p:cNvSpPr txBox="1"/>
          <p:nvPr>
            <p:custDataLst>
              <p:tags r:id="rId5"/>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chemeClr val="accent1"/>
                </a:solidFill>
                <a:uFillTx/>
                <a:latin typeface="思源黑体 CN Bold" panose="020b0800000000000000" pitchFamily="34" charset="-122"/>
                <a:ea typeface="思源黑体 CN Bold" panose="020b0800000000000000" pitchFamily="34" charset="-122"/>
              </a:rPr>
              <a:t>01</a:t>
            </a:r>
          </a:p>
        </p:txBody>
      </p:sp>
      <p:sp>
        <p:nvSpPr>
          <p:cNvPr id="68" name="文本框 67"/>
          <p:cNvSpPr txBox="1"/>
          <p:nvPr>
            <p:custDataLst>
              <p:tags r:id="rId6"/>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思源黑体 CN Regular" panose="020b0500000000000000" charset="-122"/>
                <a:ea typeface="思源黑体 CN Regular" panose="020b0500000000000000" charset="-122"/>
              </a:rPr>
              <a:t>用群众立场看大家作品</a:t>
            </a:r>
          </a:p>
        </p:txBody>
      </p:sp>
      <p:sp>
        <p:nvSpPr>
          <p:cNvPr id="35" name="圆角矩形 34"/>
          <p:cNvSpPr/>
          <p:nvPr>
            <p:custDataLst>
              <p:tags r:id="rId7"/>
            </p:custDataLst>
          </p:nvPr>
        </p:nvSpPr>
        <p:spPr>
          <a:xfrm>
            <a:off x="1718197" y="3163595"/>
            <a:ext cx="3755384" cy="1070212"/>
          </a:xfrm>
          <a:prstGeom prst="roundRect">
            <a:avLst>
              <a:gd name="adj" fmla="val 50000"/>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
        <p:nvSpPr>
          <p:cNvPr id="36" name="椭圆 35"/>
          <p:cNvSpPr/>
          <p:nvPr>
            <p:custDataLst>
              <p:tags r:id="rId8"/>
            </p:custDataLst>
          </p:nvPr>
        </p:nvSpPr>
        <p:spPr>
          <a:xfrm>
            <a:off x="1409668" y="3087065"/>
            <a:ext cx="1213630" cy="1213630"/>
          </a:xfrm>
          <a:prstGeom prst="ellips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
        <p:nvSpPr>
          <p:cNvPr id="10" name="椭圆 9"/>
          <p:cNvSpPr/>
          <p:nvPr>
            <p:custDataLst>
              <p:tags r:id="rId9"/>
            </p:custDataLst>
          </p:nvPr>
        </p:nvSpPr>
        <p:spPr>
          <a:xfrm>
            <a:off x="1492826" y="3172031"/>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
        <p:nvSpPr>
          <p:cNvPr id="59" name="文本框 58"/>
          <p:cNvSpPr txBox="1"/>
          <p:nvPr>
            <p:custDataLst>
              <p:tags r:id="rId10"/>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思源黑体 CN Regular" panose="020b0500000000000000" charset="-122"/>
                <a:ea typeface="思源黑体 CN Regular" panose="020b0500000000000000" charset="-122"/>
              </a:rPr>
              <a:t>【第二辑】借我一双好教师的慧眼</a:t>
            </a:r>
          </a:p>
        </p:txBody>
      </p:sp>
      <p:sp>
        <p:nvSpPr>
          <p:cNvPr id="60" name="圆角矩形 59"/>
          <p:cNvSpPr/>
          <p:nvPr>
            <p:custDataLst>
              <p:tags r:id="rId11"/>
            </p:custDataLst>
          </p:nvPr>
        </p:nvSpPr>
        <p:spPr>
          <a:xfrm>
            <a:off x="1717595" y="4820134"/>
            <a:ext cx="3755384" cy="1070212"/>
          </a:xfrm>
          <a:prstGeom prst="roundRect">
            <a:avLst>
              <a:gd name="adj" fmla="val 50000"/>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
        <p:nvSpPr>
          <p:cNvPr id="61" name="椭圆 60"/>
          <p:cNvSpPr/>
          <p:nvPr>
            <p:custDataLst>
              <p:tags r:id="rId12"/>
            </p:custDataLst>
          </p:nvPr>
        </p:nvSpPr>
        <p:spPr>
          <a:xfrm>
            <a:off x="1409065" y="4743604"/>
            <a:ext cx="1213630" cy="1213630"/>
          </a:xfrm>
          <a:prstGeom prst="ellipse">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
        <p:nvSpPr>
          <p:cNvPr id="62" name="椭圆 61"/>
          <p:cNvSpPr/>
          <p:nvPr>
            <p:custDataLst>
              <p:tags r:id="rId13"/>
            </p:custDataLst>
          </p:nvPr>
        </p:nvSpPr>
        <p:spPr>
          <a:xfrm>
            <a:off x="1492223" y="4828570"/>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
        <p:nvSpPr>
          <p:cNvPr id="67" name="文本框 66"/>
          <p:cNvSpPr txBox="1"/>
          <p:nvPr>
            <p:custDataLst>
              <p:tags r:id="rId14"/>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dk1">
                    <a:lumMod val="85000"/>
                    <a:lumOff val="15000"/>
                  </a:schemeClr>
                </a:solidFill>
                <a:uFillTx/>
                <a:latin typeface="思源黑体 CN Regular" panose="020b0500000000000000" charset="-122"/>
                <a:ea typeface="思源黑体 CN Regular" panose="020b0500000000000000" charset="-122"/>
              </a:rPr>
              <a:t>【第四辑】让我们过一种幸福完整的教育生活</a:t>
            </a:r>
          </a:p>
        </p:txBody>
      </p:sp>
      <p:sp>
        <p:nvSpPr>
          <p:cNvPr id="69" name="圆角矩形 68"/>
          <p:cNvSpPr/>
          <p:nvPr>
            <p:custDataLst>
              <p:tags r:id="rId15"/>
            </p:custDataLst>
          </p:nvPr>
        </p:nvSpPr>
        <p:spPr>
          <a:xfrm>
            <a:off x="6911981" y="1572136"/>
            <a:ext cx="3755384" cy="1070212"/>
          </a:xfrm>
          <a:prstGeom prst="roundRect">
            <a:avLst>
              <a:gd name="adj" fmla="val 50000"/>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
        <p:nvSpPr>
          <p:cNvPr id="70" name="椭圆 69"/>
          <p:cNvSpPr/>
          <p:nvPr>
            <p:custDataLst>
              <p:tags r:id="rId16"/>
            </p:custDataLst>
          </p:nvPr>
        </p:nvSpPr>
        <p:spPr>
          <a:xfrm>
            <a:off x="6603451" y="1495606"/>
            <a:ext cx="1213630" cy="1213630"/>
          </a:xfrm>
          <a:prstGeom prst="ellipse">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
        <p:nvSpPr>
          <p:cNvPr id="71" name="椭圆 70"/>
          <p:cNvSpPr/>
          <p:nvPr>
            <p:custDataLst>
              <p:tags r:id="rId17"/>
            </p:custDataLst>
          </p:nvPr>
        </p:nvSpPr>
        <p:spPr>
          <a:xfrm>
            <a:off x="6686609" y="1580573"/>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
        <p:nvSpPr>
          <p:cNvPr id="75" name="文本框 74"/>
          <p:cNvSpPr txBox="1"/>
          <p:nvPr>
            <p:custDataLst>
              <p:tags r:id="rId18"/>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思源黑体 CN Regular" panose="020b0500000000000000" charset="-122"/>
                <a:ea typeface="思源黑体 CN Regular" panose="020b0500000000000000" charset="-122"/>
              </a:rPr>
              <a:t>【第一辑】给我一个做教师的理由</a:t>
            </a:r>
          </a:p>
        </p:txBody>
      </p:sp>
      <p:sp>
        <p:nvSpPr>
          <p:cNvPr id="76" name="圆角矩形 75"/>
          <p:cNvSpPr/>
          <p:nvPr>
            <p:custDataLst>
              <p:tags r:id="rId19"/>
            </p:custDataLst>
          </p:nvPr>
        </p:nvSpPr>
        <p:spPr>
          <a:xfrm>
            <a:off x="6911378" y="3172031"/>
            <a:ext cx="3755384" cy="1070212"/>
          </a:xfrm>
          <a:prstGeom prst="roundRect">
            <a:avLst>
              <a:gd name="adj" fmla="val 50000"/>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
        <p:nvSpPr>
          <p:cNvPr id="77" name="椭圆 76"/>
          <p:cNvSpPr/>
          <p:nvPr>
            <p:custDataLst>
              <p:tags r:id="rId20"/>
            </p:custDataLst>
          </p:nvPr>
        </p:nvSpPr>
        <p:spPr>
          <a:xfrm>
            <a:off x="6602848" y="3095501"/>
            <a:ext cx="1213630" cy="1213630"/>
          </a:xfrm>
          <a:prstGeom prst="ellipse">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
        <p:nvSpPr>
          <p:cNvPr id="78" name="椭圆 77"/>
          <p:cNvSpPr/>
          <p:nvPr>
            <p:custDataLst>
              <p:tags r:id="rId21"/>
            </p:custDataLst>
          </p:nvPr>
        </p:nvSpPr>
        <p:spPr>
          <a:xfrm>
            <a:off x="6686007" y="3180468"/>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
        <p:nvSpPr>
          <p:cNvPr id="82" name="文本框 81"/>
          <p:cNvSpPr txBox="1"/>
          <p:nvPr>
            <p:custDataLst>
              <p:tags r:id="rId22"/>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思源黑体 CN Regular" panose="020b0500000000000000" charset="-122"/>
                <a:ea typeface="思源黑体 CN Regular" panose="020b0500000000000000" charset="-122"/>
              </a:rPr>
              <a:t>【第三辑】愿我书写一部教师的生命传奇</a:t>
            </a:r>
          </a:p>
        </p:txBody>
      </p:sp>
      <p:sp>
        <p:nvSpPr>
          <p:cNvPr id="11" name="圆角矩形 10"/>
          <p:cNvSpPr/>
          <p:nvPr>
            <p:custDataLst>
              <p:tags r:id="rId23"/>
            </p:custDataLst>
          </p:nvPr>
        </p:nvSpPr>
        <p:spPr>
          <a:xfrm>
            <a:off x="6910775" y="4828570"/>
            <a:ext cx="3755384" cy="1070212"/>
          </a:xfrm>
          <a:prstGeom prst="roundRect">
            <a:avLst>
              <a:gd name="adj" fmla="val 50000"/>
            </a:avLst>
          </a:prstGeom>
          <a:solidFill>
            <a:schemeClr val="accent6"/>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
        <p:nvSpPr>
          <p:cNvPr id="84" name="椭圆 83"/>
          <p:cNvSpPr/>
          <p:nvPr>
            <p:custDataLst>
              <p:tags r:id="rId24"/>
            </p:custDataLst>
          </p:nvPr>
        </p:nvSpPr>
        <p:spPr>
          <a:xfrm>
            <a:off x="6602246" y="4752040"/>
            <a:ext cx="1213630" cy="1213630"/>
          </a:xfrm>
          <a:prstGeom prst="ellipse">
            <a:avLst/>
          </a:prstGeom>
          <a:solidFill>
            <a:schemeClr val="accent6"/>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
        <p:nvSpPr>
          <p:cNvPr id="85" name="椭圆 84"/>
          <p:cNvSpPr/>
          <p:nvPr>
            <p:custDataLst>
              <p:tags r:id="rId25"/>
            </p:custDataLst>
          </p:nvPr>
        </p:nvSpPr>
        <p:spPr>
          <a:xfrm>
            <a:off x="6685404" y="4837007"/>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
        <p:nvSpPr>
          <p:cNvPr id="89" name="文本框 88"/>
          <p:cNvSpPr txBox="1"/>
          <p:nvPr>
            <p:custDataLst>
              <p:tags r:id="rId26"/>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思源黑体 CN Regular" panose="020b0500000000000000" charset="-122"/>
                <a:ea typeface="思源黑体 CN Regular" panose="020b0500000000000000" charset="-122"/>
              </a:rPr>
              <a:t>后记</a:t>
            </a:r>
          </a:p>
        </p:txBody>
      </p:sp>
      <p:sp>
        <p:nvSpPr>
          <p:cNvPr id="91" name="文本框 90"/>
          <p:cNvSpPr txBox="1"/>
          <p:nvPr>
            <p:custDataLst>
              <p:tags r:id="rId27"/>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chemeClr val="accent1"/>
                </a:solidFill>
                <a:uFillTx/>
                <a:latin typeface="思源黑体 CN Bold" panose="020b0800000000000000" pitchFamily="34" charset="-122"/>
                <a:ea typeface="思源黑体 CN Bold" panose="020b0800000000000000" pitchFamily="34" charset="-122"/>
              </a:rPr>
              <a:t>目录</a:t>
            </a:r>
          </a:p>
        </p:txBody>
      </p:sp>
      <p:sp>
        <p:nvSpPr>
          <p:cNvPr id="12" name="文本框 11"/>
          <p:cNvSpPr txBox="1"/>
          <p:nvPr>
            <p:custDataLst>
              <p:tags r:id="rId28"/>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2"/>
                </a:solidFill>
                <a:uFillTx/>
                <a:latin typeface="思源黑体 CN Bold" panose="020b0800000000000000" pitchFamily="34" charset="-122"/>
                <a:ea typeface="思源黑体 CN Bold" panose="020b0800000000000000" pitchFamily="34" charset="-122"/>
              </a:rPr>
              <a:t>03</a:t>
            </a:r>
          </a:p>
        </p:txBody>
      </p:sp>
      <p:sp>
        <p:nvSpPr>
          <p:cNvPr id="13" name="文本框 12"/>
          <p:cNvSpPr txBox="1"/>
          <p:nvPr>
            <p:custDataLst>
              <p:tags r:id="rId29"/>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rPr>
              <a:t>05</a:t>
            </a:r>
          </a:p>
        </p:txBody>
      </p:sp>
      <p:sp>
        <p:nvSpPr>
          <p:cNvPr id="14" name="文本框 13"/>
          <p:cNvSpPr txBox="1"/>
          <p:nvPr>
            <p:custDataLst>
              <p:tags r:id="rId30"/>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4"/>
                </a:solidFill>
                <a:uFillTx/>
                <a:latin typeface="思源黑体 CN Bold" panose="020b0800000000000000" pitchFamily="34" charset="-122"/>
                <a:ea typeface="思源黑体 CN Bold" panose="020b0800000000000000" pitchFamily="34" charset="-122"/>
              </a:rPr>
              <a:t>02</a:t>
            </a:r>
          </a:p>
        </p:txBody>
      </p:sp>
      <p:sp>
        <p:nvSpPr>
          <p:cNvPr id="15" name="文本框 14"/>
          <p:cNvSpPr txBox="1"/>
          <p:nvPr>
            <p:custDataLst>
              <p:tags r:id="rId31"/>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5"/>
                </a:solidFill>
                <a:uFillTx/>
                <a:latin typeface="思源黑体 CN Bold" panose="020b0800000000000000" pitchFamily="34" charset="-122"/>
                <a:ea typeface="思源黑体 CN Bold" panose="020b0800000000000000" pitchFamily="34" charset="-122"/>
              </a:rPr>
              <a:t>04</a:t>
            </a:r>
          </a:p>
        </p:txBody>
      </p:sp>
      <p:sp>
        <p:nvSpPr>
          <p:cNvPr id="16" name="文本框 15"/>
          <p:cNvSpPr txBox="1"/>
          <p:nvPr>
            <p:custDataLst>
              <p:tags r:id="rId32"/>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6">
                    <a:lumMod val="75000"/>
                  </a:schemeClr>
                </a:solidFill>
                <a:uFillTx/>
                <a:latin typeface="思源黑体 CN Bold" panose="020b0800000000000000" pitchFamily="34" charset="-122"/>
                <a:ea typeface="思源黑体 CN Bold" panose="020b0800000000000000" pitchFamily="34" charset="-122"/>
              </a:rPr>
              <a:t>06</a:t>
            </a:r>
          </a:p>
        </p:txBody>
      </p:sp>
    </p:spTree>
    <p:custDataLst>
      <p:tags r:id="rId3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4294967295"/>
            <p:custDataLst>
              <p:tags r:id="rId2"/>
            </p:custDataLst>
          </p:nvPr>
        </p:nvSpPr>
        <p:spPr>
          <a:xfrm>
            <a:off x="1281600" y="1249200"/>
            <a:ext cx="9626400" cy="723600"/>
          </a:xfrm>
        </p:spPr>
        <p:txBody>
          <a:bodyPr vert="horz" lIns="90170" tIns="46990" rIns="90170" bIns="46990" rtlCol="0" anchor="ctr" anchorCtr="0">
            <a:normAutofit/>
          </a:bodyPr>
          <a:lstStyle>
            <a:lvl1pPr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charset="-122"/>
                <a:cs typeface="+mj-cs"/>
              </a:defRPr>
            </a:lvl1pPr>
          </a:lstStyle>
          <a:p>
            <a:pPr lvl="0" algn="l">
              <a:buClrTx/>
              <a:buSzTx/>
              <a:buFontTx/>
            </a:pPr>
            <a:r>
              <a:rPr lang="zh-CN" altLang="zh-CN">
                <a:gradFill>
                  <a:gsLst>
                    <a:gs pos="0">
                      <a:schemeClr val="accent1"/>
                    </a:gs>
                    <a:gs pos="100000">
                      <a:schemeClr val="accent1"/>
                    </a:gs>
                  </a:gsLst>
                  <a:lin ang="6599999" scaled="0"/>
                </a:gradFill>
                <a:latin typeface="汉仪尚巍手书W" charset="0"/>
                <a:ea typeface="汉仪尚巍手书W" charset="0"/>
                <a:sym typeface="+mn-ea"/>
              </a:rPr>
              <a:t>内容摘要</a:t>
            </a:r>
          </a:p>
        </p:txBody>
      </p:sp>
      <p:sp>
        <p:nvSpPr>
          <p:cNvPr id="4" name="内容占位符 3"/>
          <p:cNvSpPr>
            <a:spLocks noGrp="1"/>
          </p:cNvSpPr>
          <p:nvPr>
            <p:ph sz="quarter" idx="4294967295"/>
            <p:custDataLst>
              <p:tags r:id="rId3"/>
            </p:custDataLst>
          </p:nvPr>
        </p:nvSpPr>
        <p:spPr>
          <a:xfrm>
            <a:off x="1281113" y="2163600"/>
            <a:ext cx="9626600" cy="3445200"/>
          </a:xfrm>
        </p:spPr>
        <p:txBody>
          <a:bodyPr vert="horz" lIns="90170" tIns="46990" rIns="90170" bIns="46990" rtlCol="0" anchor="t" anchorCtr="0">
            <a:normAutofit/>
          </a:bodyPr>
          <a:lstStyle>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lvl="0" indent="457200" algn="l">
              <a:lnSpc>
                <a:spcPct val="140000"/>
              </a:lnSpc>
              <a:buClrTx/>
              <a:buSzTx/>
              <a:buNone/>
            </a:pPr>
            <a:r>
              <a:rPr lang="zh-CN" altLang="en-US">
                <a:solidFill>
                  <a:schemeClr val="dk1">
                    <a:lumMod val="85000"/>
                    <a:lumOff val="15000"/>
                  </a:schemeClr>
                </a:solidFill>
                <a:latin typeface="隶书" panose="02010509060101010101" pitchFamily="49" charset="-122"/>
                <a:ea typeface="隶书" panose="02010509060101010101" pitchFamily="49" charset="-122"/>
                <a:sym typeface="+mn-ea"/>
              </a:rPr>
              <a:t>关注到每一个生命，每一个日子、每一个课程是一间教室能让人感到幸福的缘由之一。而这间教室里的引导者——教师的状态，更加值得我们去关注。朱永新先生围绕教师提出的教师关心的重要问题和教师成长的关键问题，如“成为教师的理由”“怎样具备好教师的慧眼”“如何书写教师的生命传奇”“怎样过一种幸福而完整的教育生活”四大方面，一一为教师“解惑”。教师，既是一份职业，也是一个志业；那既是一份职责，更是一种使命。让教师能过上幸福完整的教育生活，给教师带来职业的尊严与幸福感，点燃教师的激情，成为教育的追梦人，是朱永新先生这本书的初衷。</a:t>
            </a: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2"/>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4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用群众立场看大家作品</a:t>
            </a:r>
          </a:p>
        </p:txBody>
      </p:sp>
      <p:sp>
        <p:nvSpPr>
          <p:cNvPr id="7" name="椭圆 6"/>
          <p:cNvSpPr/>
          <p:nvPr>
            <p:custDataLst>
              <p:tags r:id="rId3"/>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44" name="圆角矩形 43"/>
          <p:cNvSpPr/>
          <p:nvPr>
            <p:custDataLst>
              <p:tags r:id="rId4"/>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45" name="椭圆 44"/>
          <p:cNvSpPr/>
          <p:nvPr>
            <p:custDataLst>
              <p:tags r:id="rId5"/>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pic>
        <p:nvPicPr>
          <p:cNvPr id="86" name="图片 85" descr="343435383036303b343532343136343bcfeec4bfb7b6cea7"/>
          <p:cNvPicPr>
            <a:picLocks noChangeAspect="1"/>
          </p:cNvPicPr>
          <p:nvPr>
            <p:custDataLst>
              <p:tags r:id="rId7"/>
            </p:custDataLst>
          </p:nvPr>
        </p:nvPicPr>
        <p:blipFill>
          <a:blip r:embed="rId6"/>
          <a:stretch>
            <a:fillRect/>
          </a:stretch>
        </p:blipFill>
        <p:spPr>
          <a:xfrm>
            <a:off x="1720502" y="2447177"/>
            <a:ext cx="816336" cy="816336"/>
          </a:xfrm>
          <a:prstGeom prst="rect">
            <a:avLst/>
          </a:prstGeom>
        </p:spPr>
      </p:pic>
      <p:sp>
        <p:nvSpPr>
          <p:cNvPr id="2" name="文本框 1"/>
          <p:cNvSpPr txBox="1"/>
          <p:nvPr>
            <p:custDataLst>
              <p:tags r:id="rId8"/>
            </p:custDataLst>
          </p:nvPr>
        </p:nvSpPr>
        <p:spPr>
          <a:xfrm>
            <a:off x="3235960" y="4257675"/>
            <a:ext cx="782320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gradFill>
                  <a:gsLst>
                    <a:gs pos="0">
                      <a:srgbClr val="7B32B2"/>
                    </a:gs>
                    <a:gs pos="100000">
                      <a:srgbClr val="401A5D"/>
                    </a:gs>
                  </a:gsLst>
                  <a:lin scaled="0"/>
                </a:gradFill>
                <a:effectLst>
                  <a:outerShdw blurRad="38100" dist="19050" dir="2700000" algn="tl" rotWithShape="0">
                    <a:schemeClr val="dk1">
                      <a:alpha val="40000"/>
                    </a:schemeClr>
                  </a:outerShdw>
                </a:effectLst>
                <a:latin typeface="隶书" panose="02010509060101010101" pitchFamily="49" charset="-122"/>
                <a:ea typeface="隶书" panose="02010509060101010101" pitchFamily="49" charset="-122"/>
              </a:rPr>
              <a:t>生命的意义不仅是活着，而是我们给别人的生命带来了何种不同。</a:t>
            </a:r>
            <a:endParaRPr lang="zh-CN" altLang="en-US">
              <a:gradFill>
                <a:gsLst>
                  <a:gs pos="0">
                    <a:srgbClr val="7B32B2"/>
                  </a:gs>
                  <a:gs pos="100000">
                    <a:srgbClr val="401A5D"/>
                  </a:gs>
                </a:gsLst>
                <a:lin scaled="0"/>
              </a:gradFill>
              <a:effectLst>
                <a:outerShdw blurRad="38100" dist="19050" dir="2700000" algn="tl" rotWithShape="0">
                  <a:schemeClr val="dk1">
                    <a:alpha val="40000"/>
                  </a:schemeClr>
                </a:outerShdw>
              </a:effectLst>
              <a:latin typeface="隶书" panose="02010509060101010101" pitchFamily="49" charset="-122"/>
              <a:ea typeface="隶书" panose="02010509060101010101" pitchFamily="49" charset="-122"/>
            </a:endParaRPr>
          </a:p>
        </p:txBody>
      </p:sp>
    </p:spTree>
    <p:custDataLst>
      <p:tags r:id="rId9"/>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2"/>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4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【第一辑】给我一个做教师的理由</a:t>
            </a:r>
            <a:endParaRPr lang="zh-CN" altLang="zh-CN" sz="44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3"/>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44" name="圆角矩形 43"/>
          <p:cNvSpPr/>
          <p:nvPr>
            <p:custDataLst>
              <p:tags r:id="rId4"/>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45" name="椭圆 44"/>
          <p:cNvSpPr/>
          <p:nvPr>
            <p:custDataLst>
              <p:tags r:id="rId5"/>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pic>
        <p:nvPicPr>
          <p:cNvPr id="86" name="图片 85" descr="343435383036303b343532343136343bcfeec4bfb7b6cea7"/>
          <p:cNvPicPr>
            <a:picLocks noChangeAspect="1"/>
          </p:cNvPicPr>
          <p:nvPr>
            <p:custDataLst>
              <p:tags r:id="rId7"/>
            </p:custDataLst>
          </p:nvPr>
        </p:nvPicPr>
        <p:blipFill>
          <a:blip r:embed="rId6"/>
          <a:stretch>
            <a:fillRect/>
          </a:stretch>
        </p:blipFill>
        <p:spPr>
          <a:xfrm>
            <a:off x="1720502" y="2447177"/>
            <a:ext cx="816336" cy="816336"/>
          </a:xfrm>
          <a:prstGeom prst="rect">
            <a:avLst/>
          </a:prstGeom>
        </p:spPr>
      </p:pic>
      <p:sp>
        <p:nvSpPr>
          <p:cNvPr id="2" name="文本框 1"/>
          <p:cNvSpPr txBox="1"/>
          <p:nvPr>
            <p:custDataLst>
              <p:tags r:id="rId8"/>
            </p:custDataLst>
          </p:nvPr>
        </p:nvSpPr>
        <p:spPr>
          <a:xfrm>
            <a:off x="3235960" y="4257675"/>
            <a:ext cx="782320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gradFill>
                  <a:gsLst>
                    <a:gs pos="0">
                      <a:srgbClr val="7B32B2"/>
                    </a:gs>
                    <a:gs pos="100000">
                      <a:srgbClr val="401A5D"/>
                    </a:gs>
                  </a:gsLst>
                  <a:lin scaled="0"/>
                </a:gradFill>
                <a:effectLst>
                  <a:outerShdw blurRad="38100" dist="19050" dir="2700000" algn="tl" rotWithShape="0">
                    <a:schemeClr val="dk1">
                      <a:alpha val="40000"/>
                    </a:schemeClr>
                  </a:outerShdw>
                </a:effectLst>
                <a:latin typeface="隶书" panose="02010509060101010101" pitchFamily="49" charset="-122"/>
                <a:ea typeface="隶书" panose="02010509060101010101" pitchFamily="49" charset="-122"/>
              </a:rPr>
              <a:t>这决定了我们人生的意义。</a:t>
            </a:r>
            <a:endParaRPr lang="zh-CN" altLang="en-US">
              <a:gradFill>
                <a:gsLst>
                  <a:gs pos="0">
                    <a:srgbClr val="7B32B2"/>
                  </a:gs>
                  <a:gs pos="100000">
                    <a:srgbClr val="401A5D"/>
                  </a:gs>
                </a:gsLst>
                <a:lin scaled="0"/>
              </a:gradFill>
              <a:effectLst>
                <a:outerShdw blurRad="38100" dist="19050" dir="2700000" algn="tl" rotWithShape="0">
                  <a:schemeClr val="dk1">
                    <a:alpha val="40000"/>
                  </a:schemeClr>
                </a:outerShdw>
              </a:effectLst>
              <a:latin typeface="隶书" panose="02010509060101010101" pitchFamily="49" charset="-122"/>
              <a:ea typeface="隶书" panose="02010509060101010101" pitchFamily="49" charset="-122"/>
            </a:endParaRPr>
          </a:p>
        </p:txBody>
      </p:sp>
    </p:spTree>
    <p:custDataLst>
      <p:tags r:id="rId9"/>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任意多边形 4"/>
          <p:cNvSpPr/>
          <p:nvPr>
            <p:custDataLst>
              <p:tags r:id="rId2"/>
            </p:custDataLst>
          </p:nvPr>
        </p:nvSpPr>
        <p:spPr>
          <a:xfrm>
            <a:off x="412115" y="2618957"/>
            <a:ext cx="11316970" cy="1456548"/>
          </a:xfrm>
          <a:custGeom>
            <a:gdLst>
              <a:gd name="connsiteX0" fmla="*/ 0 w 19216"/>
              <a:gd name="connsiteY0" fmla="*/ 371 h 2473"/>
              <a:gd name="connsiteX1" fmla="*/ 3760 w 19216"/>
              <a:gd name="connsiteY1" fmla="*/ 220 h 2473"/>
              <a:gd name="connsiteX2" fmla="*/ 7756 w 19216"/>
              <a:gd name="connsiteY2" fmla="*/ 2455 h 2473"/>
              <a:gd name="connsiteX3" fmla="*/ 13595 w 19216"/>
              <a:gd name="connsiteY3" fmla="*/ 1157 h 2473"/>
              <a:gd name="connsiteX4" fmla="*/ 17109 w 19216"/>
              <a:gd name="connsiteY4" fmla="*/ 1750 h 2473"/>
              <a:gd name="connsiteX5" fmla="*/ 19216 w 19216"/>
              <a:gd name="connsiteY5" fmla="*/ 580 h 24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216" h="2473">
                <a:moveTo>
                  <a:pt x="0" y="371"/>
                </a:moveTo>
                <a:cubicBezTo>
                  <a:pt x="670" y="284"/>
                  <a:pt x="2187" y="-315"/>
                  <a:pt x="3760" y="220"/>
                </a:cubicBezTo>
                <a:cubicBezTo>
                  <a:pt x="5333" y="755"/>
                  <a:pt x="5789" y="2267"/>
                  <a:pt x="7756" y="2455"/>
                </a:cubicBezTo>
                <a:cubicBezTo>
                  <a:pt x="9723" y="2642"/>
                  <a:pt x="11838" y="1348"/>
                  <a:pt x="13595" y="1157"/>
                </a:cubicBezTo>
                <a:cubicBezTo>
                  <a:pt x="15353" y="967"/>
                  <a:pt x="16059" y="1976"/>
                  <a:pt x="17109" y="1750"/>
                </a:cubicBezTo>
                <a:cubicBezTo>
                  <a:pt x="18159" y="1524"/>
                  <a:pt x="17784" y="985"/>
                  <a:pt x="19216" y="580"/>
                </a:cubicBezTo>
              </a:path>
            </a:pathLst>
          </a:custGeom>
          <a:noFill/>
          <a:ln w="31750">
            <a:solidFill>
              <a:schemeClr val="accent1"/>
            </a:solid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68" name="圆角矩形 67"/>
          <p:cNvSpPr/>
          <p:nvPr>
            <p:custDataLst>
              <p:tags r:id="rId3"/>
            </p:custDataLst>
          </p:nvPr>
        </p:nvSpPr>
        <p:spPr>
          <a:xfrm>
            <a:off x="1267248" y="2978121"/>
            <a:ext cx="1403431" cy="1884002"/>
          </a:xfrm>
          <a:prstGeom prst="roundRect">
            <a:avLst/>
          </a:prstGeom>
          <a:noFill/>
          <a:ln>
            <a:solidFill>
              <a:schemeClr val="lt1"/>
            </a:solid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41" name="椭圆 40"/>
          <p:cNvSpPr/>
          <p:nvPr>
            <p:custDataLst>
              <p:tags r:id="rId4"/>
            </p:custDataLst>
          </p:nvPr>
        </p:nvSpPr>
        <p:spPr>
          <a:xfrm>
            <a:off x="1864428" y="2554677"/>
            <a:ext cx="132510" cy="132510"/>
          </a:xfrm>
          <a:prstGeom prst="ellipse">
            <a:avLst/>
          </a:prstGeom>
          <a:solidFill>
            <a:schemeClr val="accent1"/>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45" name="椭圆 44"/>
          <p:cNvSpPr/>
          <p:nvPr>
            <p:custDataLst>
              <p:tags r:id="rId5"/>
            </p:custDataLst>
          </p:nvPr>
        </p:nvSpPr>
        <p:spPr>
          <a:xfrm>
            <a:off x="3366212" y="3169525"/>
            <a:ext cx="132510" cy="132510"/>
          </a:xfrm>
          <a:prstGeom prst="ellipse">
            <a:avLst/>
          </a:prstGeom>
          <a:solidFill>
            <a:schemeClr val="accent2"/>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46" name="椭圆 45"/>
          <p:cNvSpPr/>
          <p:nvPr>
            <p:custDataLst>
              <p:tags r:id="rId6"/>
            </p:custDataLst>
          </p:nvPr>
        </p:nvSpPr>
        <p:spPr>
          <a:xfrm>
            <a:off x="4693671" y="3950453"/>
            <a:ext cx="132510" cy="132510"/>
          </a:xfrm>
          <a:prstGeom prst="ellipse">
            <a:avLst/>
          </a:prstGeom>
          <a:solidFill>
            <a:schemeClr val="accent2"/>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47" name="椭圆 46"/>
          <p:cNvSpPr/>
          <p:nvPr>
            <p:custDataLst>
              <p:tags r:id="rId7"/>
            </p:custDataLst>
          </p:nvPr>
        </p:nvSpPr>
        <p:spPr>
          <a:xfrm>
            <a:off x="6505823" y="3751393"/>
            <a:ext cx="132510" cy="132510"/>
          </a:xfrm>
          <a:prstGeom prst="ellipse">
            <a:avLst/>
          </a:prstGeom>
          <a:solidFill>
            <a:schemeClr val="accent4"/>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49" name="椭圆 48"/>
          <p:cNvSpPr/>
          <p:nvPr>
            <p:custDataLst>
              <p:tags r:id="rId8"/>
            </p:custDataLst>
          </p:nvPr>
        </p:nvSpPr>
        <p:spPr>
          <a:xfrm>
            <a:off x="8089468" y="3278478"/>
            <a:ext cx="132510" cy="132510"/>
          </a:xfrm>
          <a:prstGeom prst="ellipse">
            <a:avLst/>
          </a:prstGeom>
          <a:solidFill>
            <a:schemeClr val="accent5"/>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52" name="椭圆 51"/>
          <p:cNvSpPr/>
          <p:nvPr>
            <p:custDataLst>
              <p:tags r:id="rId9"/>
            </p:custDataLst>
          </p:nvPr>
        </p:nvSpPr>
        <p:spPr>
          <a:xfrm>
            <a:off x="10171353" y="3592380"/>
            <a:ext cx="132510" cy="132510"/>
          </a:xfrm>
          <a:prstGeom prst="ellipse">
            <a:avLst/>
          </a:prstGeom>
          <a:solidFill>
            <a:schemeClr val="accent6"/>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53" name="圆角矩形 52"/>
          <p:cNvSpPr/>
          <p:nvPr>
            <p:custDataLst>
              <p:tags r:id="rId10"/>
            </p:custDataLst>
          </p:nvPr>
        </p:nvSpPr>
        <p:spPr>
          <a:xfrm>
            <a:off x="1149461" y="2898615"/>
            <a:ext cx="1403431" cy="1884002"/>
          </a:xfrm>
          <a:prstGeom prst="roundRect">
            <a:avLst/>
          </a:prstGeom>
          <a:solidFill>
            <a:schemeClr val="accent2"/>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2" name="圆角矩形 81"/>
          <p:cNvSpPr/>
          <p:nvPr>
            <p:custDataLst>
              <p:tags r:id="rId11"/>
            </p:custDataLst>
          </p:nvPr>
        </p:nvSpPr>
        <p:spPr>
          <a:xfrm>
            <a:off x="3524046" y="1395065"/>
            <a:ext cx="1403431" cy="1884002"/>
          </a:xfrm>
          <a:prstGeom prst="roundRect">
            <a:avLst/>
          </a:prstGeom>
          <a:noFill/>
          <a:ln>
            <a:solidFill>
              <a:schemeClr val="lt1"/>
            </a:solid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3" name="圆角矩形 82"/>
          <p:cNvSpPr/>
          <p:nvPr>
            <p:custDataLst>
              <p:tags r:id="rId12"/>
            </p:custDataLst>
          </p:nvPr>
        </p:nvSpPr>
        <p:spPr>
          <a:xfrm>
            <a:off x="3422749" y="1256665"/>
            <a:ext cx="1403431" cy="1884002"/>
          </a:xfrm>
          <a:prstGeom prst="roundRect">
            <a:avLst/>
          </a:prstGeom>
          <a:solidFill>
            <a:schemeClr val="accent3"/>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4" name="圆角矩形 83"/>
          <p:cNvSpPr/>
          <p:nvPr>
            <p:custDataLst>
              <p:tags r:id="rId13"/>
            </p:custDataLst>
          </p:nvPr>
        </p:nvSpPr>
        <p:spPr>
          <a:xfrm>
            <a:off x="3796723" y="4287912"/>
            <a:ext cx="1403431" cy="1884002"/>
          </a:xfrm>
          <a:prstGeom prst="roundRect">
            <a:avLst/>
          </a:prstGeom>
          <a:noFill/>
          <a:ln>
            <a:solidFill>
              <a:schemeClr val="lt1"/>
            </a:solid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5" name="圆角矩形 84"/>
          <p:cNvSpPr/>
          <p:nvPr>
            <p:custDataLst>
              <p:tags r:id="rId14"/>
            </p:custDataLst>
          </p:nvPr>
        </p:nvSpPr>
        <p:spPr>
          <a:xfrm>
            <a:off x="3678936" y="4174248"/>
            <a:ext cx="1403431" cy="1884002"/>
          </a:xfrm>
          <a:prstGeom prst="roundRect">
            <a:avLst/>
          </a:prstGeom>
          <a:solidFill>
            <a:schemeClr val="accent3"/>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6" name="圆角矩形 85"/>
          <p:cNvSpPr/>
          <p:nvPr>
            <p:custDataLst>
              <p:tags r:id="rId15"/>
            </p:custDataLst>
          </p:nvPr>
        </p:nvSpPr>
        <p:spPr>
          <a:xfrm>
            <a:off x="6055877" y="1466915"/>
            <a:ext cx="1403431" cy="1884002"/>
          </a:xfrm>
          <a:prstGeom prst="roundRect">
            <a:avLst/>
          </a:prstGeom>
          <a:noFill/>
          <a:ln>
            <a:solidFill>
              <a:schemeClr val="lt1"/>
            </a:solid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7" name="圆角矩形 86"/>
          <p:cNvSpPr/>
          <p:nvPr>
            <p:custDataLst>
              <p:tags r:id="rId16"/>
            </p:custDataLst>
          </p:nvPr>
        </p:nvSpPr>
        <p:spPr>
          <a:xfrm>
            <a:off x="5938679" y="1342061"/>
            <a:ext cx="1403431" cy="1884002"/>
          </a:xfrm>
          <a:prstGeom prst="roundRect">
            <a:avLst/>
          </a:prstGeom>
          <a:solidFill>
            <a:schemeClr val="accent5"/>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8" name="圆角矩形 87"/>
          <p:cNvSpPr/>
          <p:nvPr>
            <p:custDataLst>
              <p:tags r:id="rId17"/>
            </p:custDataLst>
          </p:nvPr>
        </p:nvSpPr>
        <p:spPr>
          <a:xfrm>
            <a:off x="7519379" y="3862701"/>
            <a:ext cx="1403431" cy="1884002"/>
          </a:xfrm>
          <a:prstGeom prst="roundRect">
            <a:avLst/>
          </a:prstGeom>
          <a:noFill/>
          <a:ln>
            <a:solidFill>
              <a:schemeClr val="lt1"/>
            </a:solid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9" name="圆角矩形 88"/>
          <p:cNvSpPr/>
          <p:nvPr>
            <p:custDataLst>
              <p:tags r:id="rId18"/>
            </p:custDataLst>
          </p:nvPr>
        </p:nvSpPr>
        <p:spPr>
          <a:xfrm>
            <a:off x="7418672" y="3730191"/>
            <a:ext cx="1403431" cy="1884002"/>
          </a:xfrm>
          <a:prstGeom prst="roundRect">
            <a:avLst/>
          </a:prstGeom>
          <a:solidFill>
            <a:schemeClr val="accent5"/>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90" name="圆角矩形 89"/>
          <p:cNvSpPr/>
          <p:nvPr>
            <p:custDataLst>
              <p:tags r:id="rId19"/>
            </p:custDataLst>
          </p:nvPr>
        </p:nvSpPr>
        <p:spPr>
          <a:xfrm>
            <a:off x="9543548" y="1526986"/>
            <a:ext cx="1403431" cy="1884002"/>
          </a:xfrm>
          <a:prstGeom prst="roundRect">
            <a:avLst/>
          </a:prstGeom>
          <a:noFill/>
          <a:ln>
            <a:solidFill>
              <a:schemeClr val="lt1"/>
            </a:solid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91" name="圆角矩形 90"/>
          <p:cNvSpPr/>
          <p:nvPr>
            <p:custDataLst>
              <p:tags r:id="rId20"/>
            </p:custDataLst>
          </p:nvPr>
        </p:nvSpPr>
        <p:spPr>
          <a:xfrm>
            <a:off x="9426350" y="1368563"/>
            <a:ext cx="1403431" cy="1884002"/>
          </a:xfrm>
          <a:prstGeom prst="roundRect">
            <a:avLst/>
          </a:prstGeom>
          <a:solidFill>
            <a:schemeClr val="accent4"/>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92" name="文本框 91"/>
          <p:cNvSpPr txBox="1"/>
          <p:nvPr>
            <p:custDataLst>
              <p:tags r:id="rId21"/>
            </p:custDataLst>
          </p:nvPr>
        </p:nvSpPr>
        <p:spPr>
          <a:xfrm>
            <a:off x="1148715" y="3444875"/>
            <a:ext cx="1403985" cy="133794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隶书" panose="02010509060101010101" pitchFamily="49" charset="-122"/>
                <a:ea typeface="微软雅黑" charset="-122"/>
                <a:cs typeface="隶书" panose="02010509060101010101" pitchFamily="49" charset="-122"/>
              </a:rPr>
              <a:t>为自己赢得心灵的自由</a:t>
            </a:r>
          </a:p>
        </p:txBody>
      </p:sp>
      <p:sp>
        <p:nvSpPr>
          <p:cNvPr id="94" name="文本框 93"/>
          <p:cNvSpPr txBox="1"/>
          <p:nvPr>
            <p:custDataLst>
              <p:tags r:id="rId22"/>
            </p:custDataLst>
          </p:nvPr>
        </p:nvSpPr>
        <p:spPr>
          <a:xfrm>
            <a:off x="3411855" y="1824355"/>
            <a:ext cx="1413510" cy="1316990"/>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dk1">
                    <a:lumMod val="85000"/>
                    <a:lumOff val="15000"/>
                  </a:schemeClr>
                </a:solidFill>
                <a:uFillTx/>
                <a:latin typeface="隶书" panose="02010509060101010101" pitchFamily="49" charset="-122"/>
                <a:ea typeface="微软雅黑" charset="-122"/>
                <a:cs typeface="隶书" panose="02010509060101010101" pitchFamily="49" charset="-122"/>
              </a:rPr>
              <a:t>因为魅力所以美丽</a:t>
            </a:r>
          </a:p>
        </p:txBody>
      </p:sp>
      <p:sp>
        <p:nvSpPr>
          <p:cNvPr id="96" name="文本框 95"/>
          <p:cNvSpPr txBox="1"/>
          <p:nvPr>
            <p:custDataLst>
              <p:tags r:id="rId23"/>
            </p:custDataLst>
          </p:nvPr>
        </p:nvSpPr>
        <p:spPr>
          <a:xfrm>
            <a:off x="3678555" y="4806315"/>
            <a:ext cx="1403350" cy="1272540"/>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dk1">
                    <a:lumMod val="85000"/>
                    <a:lumOff val="15000"/>
                  </a:schemeClr>
                </a:solidFill>
                <a:uFillTx/>
                <a:latin typeface="隶书" panose="02010509060101010101" pitchFamily="49" charset="-122"/>
                <a:ea typeface="微软雅黑" charset="-122"/>
                <a:cs typeface="隶书" panose="02010509060101010101" pitchFamily="49" charset="-122"/>
              </a:rPr>
              <a:t>先做个让学生瞧得起的老师</a:t>
            </a:r>
          </a:p>
        </p:txBody>
      </p:sp>
      <p:sp>
        <p:nvSpPr>
          <p:cNvPr id="98" name="文本框 97"/>
          <p:cNvSpPr txBox="1"/>
          <p:nvPr>
            <p:custDataLst>
              <p:tags r:id="rId24"/>
            </p:custDataLst>
          </p:nvPr>
        </p:nvSpPr>
        <p:spPr>
          <a:xfrm>
            <a:off x="5939790" y="1925320"/>
            <a:ext cx="1402080" cy="1289050"/>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隶书" panose="02010509060101010101" pitchFamily="49" charset="-122"/>
                <a:ea typeface="微软雅黑" charset="-122"/>
                <a:cs typeface="隶书" panose="02010509060101010101" pitchFamily="49" charset="-122"/>
              </a:rPr>
              <a:t>我们还需要教育理想吗？</a:t>
            </a:r>
          </a:p>
        </p:txBody>
      </p:sp>
      <p:sp>
        <p:nvSpPr>
          <p:cNvPr id="100" name="文本框 99"/>
          <p:cNvSpPr txBox="1"/>
          <p:nvPr>
            <p:custDataLst>
              <p:tags r:id="rId25"/>
            </p:custDataLst>
          </p:nvPr>
        </p:nvSpPr>
        <p:spPr>
          <a:xfrm>
            <a:off x="7418070" y="4352925"/>
            <a:ext cx="1404620" cy="126174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隶书" panose="02010509060101010101" pitchFamily="49" charset="-122"/>
                <a:ea typeface="微软雅黑" charset="-122"/>
                <a:cs typeface="隶书" panose="02010509060101010101" pitchFamily="49" charset="-122"/>
              </a:rPr>
              <a:t>教师的幸福从哪里来？</a:t>
            </a:r>
          </a:p>
        </p:txBody>
      </p:sp>
      <p:sp>
        <p:nvSpPr>
          <p:cNvPr id="108" name="文本框 107"/>
          <p:cNvSpPr txBox="1"/>
          <p:nvPr>
            <p:custDataLst>
              <p:tags r:id="rId26"/>
            </p:custDataLst>
          </p:nvPr>
        </p:nvSpPr>
        <p:spPr>
          <a:xfrm>
            <a:off x="9417050" y="2019935"/>
            <a:ext cx="1399540" cy="1243330"/>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隶书" panose="02010509060101010101" pitchFamily="49" charset="-122"/>
                <a:ea typeface="微软雅黑" charset="-122"/>
                <a:cs typeface="隶书" panose="02010509060101010101" pitchFamily="49" charset="-122"/>
              </a:rPr>
              <a:t>先生首先是学生</a:t>
            </a:r>
          </a:p>
        </p:txBody>
      </p:sp>
      <p:sp>
        <p:nvSpPr>
          <p:cNvPr id="111" name="椭圆 110"/>
          <p:cNvSpPr/>
          <p:nvPr>
            <p:custDataLst>
              <p:tags r:id="rId27"/>
            </p:custDataLst>
          </p:nvPr>
        </p:nvSpPr>
        <p:spPr>
          <a:xfrm>
            <a:off x="1208944" y="2948086"/>
            <a:ext cx="396942" cy="396942"/>
          </a:xfrm>
          <a:prstGeom prst="ellipse">
            <a:avLst/>
          </a:prstGeom>
          <a:solidFill>
            <a:schemeClr val="lt1"/>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12" name="椭圆 111"/>
          <p:cNvSpPr/>
          <p:nvPr>
            <p:custDataLst>
              <p:tags r:id="rId28"/>
            </p:custDataLst>
          </p:nvPr>
        </p:nvSpPr>
        <p:spPr>
          <a:xfrm>
            <a:off x="3465742" y="1312025"/>
            <a:ext cx="396942" cy="396942"/>
          </a:xfrm>
          <a:prstGeom prst="ellipse">
            <a:avLst/>
          </a:prstGeom>
          <a:solidFill>
            <a:schemeClr val="lt1"/>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13" name="椭圆 112"/>
          <p:cNvSpPr/>
          <p:nvPr>
            <p:custDataLst>
              <p:tags r:id="rId29"/>
            </p:custDataLst>
          </p:nvPr>
        </p:nvSpPr>
        <p:spPr>
          <a:xfrm>
            <a:off x="3727229" y="4209584"/>
            <a:ext cx="396942" cy="396942"/>
          </a:xfrm>
          <a:prstGeom prst="ellipse">
            <a:avLst/>
          </a:prstGeom>
          <a:solidFill>
            <a:schemeClr val="lt1"/>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14" name="椭圆 113"/>
          <p:cNvSpPr/>
          <p:nvPr>
            <p:custDataLst>
              <p:tags r:id="rId30"/>
            </p:custDataLst>
          </p:nvPr>
        </p:nvSpPr>
        <p:spPr>
          <a:xfrm>
            <a:off x="5991094" y="1379752"/>
            <a:ext cx="396942" cy="396942"/>
          </a:xfrm>
          <a:prstGeom prst="ellipse">
            <a:avLst/>
          </a:prstGeom>
          <a:solidFill>
            <a:schemeClr val="lt1"/>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15" name="椭圆 114"/>
          <p:cNvSpPr/>
          <p:nvPr>
            <p:custDataLst>
              <p:tags r:id="rId31"/>
            </p:custDataLst>
          </p:nvPr>
        </p:nvSpPr>
        <p:spPr>
          <a:xfrm>
            <a:off x="7469909" y="3776128"/>
            <a:ext cx="396942" cy="396942"/>
          </a:xfrm>
          <a:prstGeom prst="ellipse">
            <a:avLst/>
          </a:prstGeom>
          <a:solidFill>
            <a:schemeClr val="lt1"/>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16" name="椭圆 115"/>
          <p:cNvSpPr/>
          <p:nvPr>
            <p:custDataLst>
              <p:tags r:id="rId32"/>
            </p:custDataLst>
          </p:nvPr>
        </p:nvSpPr>
        <p:spPr>
          <a:xfrm>
            <a:off x="9472287" y="1411555"/>
            <a:ext cx="396942" cy="396942"/>
          </a:xfrm>
          <a:prstGeom prst="ellipse">
            <a:avLst/>
          </a:prstGeom>
          <a:solidFill>
            <a:schemeClr val="lt1"/>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18" name="文本框 117"/>
          <p:cNvSpPr txBox="1"/>
          <p:nvPr>
            <p:custDataLst>
              <p:tags r:id="rId33"/>
            </p:custDataLst>
          </p:nvPr>
        </p:nvSpPr>
        <p:spPr>
          <a:xfrm>
            <a:off x="1187153" y="3006390"/>
            <a:ext cx="440523" cy="279744"/>
          </a:xfrm>
          <a:prstGeom prst="rect">
            <a:avLst/>
          </a:prstGeom>
          <a:noFill/>
        </p:spPr>
        <p:txBody>
          <a:bodyPr wrap="square" bIns="0" rtlCol="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300">
                <a:solidFill>
                  <a:schemeClr val="accent1"/>
                </a:solidFill>
                <a:uFillTx/>
                <a:latin typeface="隶书" panose="02010509060101010101" pitchFamily="49" charset="-122"/>
                <a:ea typeface="微软雅黑" charset="-122"/>
                <a:cs typeface="隶书" panose="02010509060101010101" pitchFamily="49" charset="-122"/>
              </a:rPr>
              <a:t>01</a:t>
            </a:r>
          </a:p>
        </p:txBody>
      </p:sp>
      <p:sp>
        <p:nvSpPr>
          <p:cNvPr id="119" name="文本框 118"/>
          <p:cNvSpPr txBox="1"/>
          <p:nvPr>
            <p:custDataLst>
              <p:tags r:id="rId34"/>
            </p:custDataLst>
          </p:nvPr>
        </p:nvSpPr>
        <p:spPr>
          <a:xfrm>
            <a:off x="3704849" y="4270244"/>
            <a:ext cx="440523" cy="279744"/>
          </a:xfrm>
          <a:prstGeom prst="rect">
            <a:avLst/>
          </a:prstGeom>
          <a:noFill/>
        </p:spPr>
        <p:txBody>
          <a:bodyPr wrap="square" bIns="0" rtlCol="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300">
                <a:solidFill>
                  <a:schemeClr val="accent3">
                    <a:lumMod val="50000"/>
                  </a:schemeClr>
                </a:solidFill>
                <a:uFillTx/>
                <a:latin typeface="隶书" panose="02010509060101010101" pitchFamily="49" charset="-122"/>
                <a:ea typeface="微软雅黑" charset="-122"/>
                <a:cs typeface="隶书" panose="02010509060101010101" pitchFamily="49" charset="-122"/>
              </a:rPr>
              <a:t>03</a:t>
            </a:r>
          </a:p>
        </p:txBody>
      </p:sp>
      <p:sp>
        <p:nvSpPr>
          <p:cNvPr id="120" name="文本框 119"/>
          <p:cNvSpPr txBox="1"/>
          <p:nvPr>
            <p:custDataLst>
              <p:tags r:id="rId35"/>
            </p:custDataLst>
          </p:nvPr>
        </p:nvSpPr>
        <p:spPr>
          <a:xfrm>
            <a:off x="3443951" y="1366796"/>
            <a:ext cx="440523" cy="279744"/>
          </a:xfrm>
          <a:prstGeom prst="rect">
            <a:avLst/>
          </a:prstGeom>
          <a:noFill/>
        </p:spPr>
        <p:txBody>
          <a:bodyPr wrap="square" bIns="0" rtlCol="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300">
                <a:solidFill>
                  <a:schemeClr val="accent2"/>
                </a:solidFill>
                <a:uFillTx/>
                <a:latin typeface="隶书" panose="02010509060101010101" pitchFamily="49" charset="-122"/>
                <a:ea typeface="微软雅黑" charset="-122"/>
                <a:cs typeface="隶书" panose="02010509060101010101" pitchFamily="49" charset="-122"/>
              </a:rPr>
              <a:t>02</a:t>
            </a:r>
          </a:p>
        </p:txBody>
      </p:sp>
      <p:sp>
        <p:nvSpPr>
          <p:cNvPr id="121" name="文本框 120"/>
          <p:cNvSpPr txBox="1"/>
          <p:nvPr>
            <p:custDataLst>
              <p:tags r:id="rId36"/>
            </p:custDataLst>
          </p:nvPr>
        </p:nvSpPr>
        <p:spPr>
          <a:xfrm>
            <a:off x="5969303" y="1438057"/>
            <a:ext cx="440523" cy="279744"/>
          </a:xfrm>
          <a:prstGeom prst="rect">
            <a:avLst/>
          </a:prstGeom>
          <a:noFill/>
        </p:spPr>
        <p:txBody>
          <a:bodyPr wrap="square" bIns="0" rtlCol="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300">
                <a:solidFill>
                  <a:schemeClr val="accent5"/>
                </a:solidFill>
                <a:uFillTx/>
                <a:latin typeface="隶书" panose="02010509060101010101" pitchFamily="49" charset="-122"/>
                <a:ea typeface="微软雅黑" charset="-122"/>
                <a:cs typeface="隶书" panose="02010509060101010101" pitchFamily="49" charset="-122"/>
              </a:rPr>
              <a:t>04</a:t>
            </a:r>
          </a:p>
        </p:txBody>
      </p:sp>
      <p:sp>
        <p:nvSpPr>
          <p:cNvPr id="122" name="文本框 121"/>
          <p:cNvSpPr txBox="1"/>
          <p:nvPr>
            <p:custDataLst>
              <p:tags r:id="rId37"/>
            </p:custDataLst>
          </p:nvPr>
        </p:nvSpPr>
        <p:spPr>
          <a:xfrm>
            <a:off x="7447529" y="3835021"/>
            <a:ext cx="440523" cy="279744"/>
          </a:xfrm>
          <a:prstGeom prst="rect">
            <a:avLst/>
          </a:prstGeom>
          <a:noFill/>
        </p:spPr>
        <p:txBody>
          <a:bodyPr wrap="square" bIns="0" rtlCol="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300">
                <a:solidFill>
                  <a:schemeClr val="accent5"/>
                </a:solidFill>
                <a:uFillTx/>
                <a:latin typeface="隶书" panose="02010509060101010101" pitchFamily="49" charset="-122"/>
                <a:ea typeface="微软雅黑" charset="-122"/>
                <a:cs typeface="隶书" panose="02010509060101010101" pitchFamily="49" charset="-122"/>
              </a:rPr>
              <a:t>05</a:t>
            </a:r>
          </a:p>
        </p:txBody>
      </p:sp>
      <p:sp>
        <p:nvSpPr>
          <p:cNvPr id="123" name="文本框 122"/>
          <p:cNvSpPr txBox="1"/>
          <p:nvPr>
            <p:custDataLst>
              <p:tags r:id="rId38"/>
            </p:custDataLst>
          </p:nvPr>
        </p:nvSpPr>
        <p:spPr>
          <a:xfrm>
            <a:off x="9450496" y="1469859"/>
            <a:ext cx="440523" cy="279744"/>
          </a:xfrm>
          <a:prstGeom prst="rect">
            <a:avLst/>
          </a:prstGeom>
          <a:noFill/>
        </p:spPr>
        <p:txBody>
          <a:bodyPr wrap="square" bIns="0" rtlCol="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300">
                <a:solidFill>
                  <a:schemeClr val="accent6">
                    <a:lumMod val="75000"/>
                  </a:schemeClr>
                </a:solidFill>
                <a:uFillTx/>
                <a:latin typeface="隶书" panose="02010509060101010101" pitchFamily="49" charset="-122"/>
                <a:ea typeface="微软雅黑" charset="-122"/>
                <a:cs typeface="隶书" panose="02010509060101010101" pitchFamily="49" charset="-122"/>
              </a:rPr>
              <a:t>06</a:t>
            </a:r>
          </a:p>
        </p:txBody>
      </p:sp>
      <p:sp>
        <p:nvSpPr>
          <p:cNvPr id="17" name="椭圆 16"/>
          <p:cNvSpPr/>
          <p:nvPr>
            <p:custDataLst>
              <p:tags r:id="rId39"/>
            </p:custDataLst>
          </p:nvPr>
        </p:nvSpPr>
        <p:spPr>
          <a:xfrm>
            <a:off x="443865" y="677545"/>
            <a:ext cx="497205" cy="497205"/>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8" name="文本框 17"/>
          <p:cNvSpPr txBox="1"/>
          <p:nvPr>
            <p:custDataLst>
              <p:tags r:id="rId40"/>
            </p:custDataLst>
          </p:nvPr>
        </p:nvSpPr>
        <p:spPr>
          <a:xfrm>
            <a:off x="1166495" y="643255"/>
            <a:ext cx="10288905" cy="586740"/>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zh-CN" sz="3200" b="1" spc="300">
                <a:gradFill>
                  <a:gsLst>
                    <a:gs pos="0">
                      <a:schemeClr val="accent1"/>
                    </a:gs>
                    <a:gs pos="100000">
                      <a:srgbClr val="E32E37"/>
                    </a:gs>
                  </a:gsLst>
                  <a:lin scaled="1"/>
                </a:gradFill>
                <a:uFillTx/>
                <a:latin typeface="隶书" panose="02010509060101010101" pitchFamily="49" charset="-122"/>
                <a:ea typeface="隶书" panose="02010509060101010101" pitchFamily="49" charset="-122"/>
              </a:rPr>
              <a:t>【第一辑】给我一个做教师的理由</a:t>
            </a:r>
            <a:endParaRPr lang="zh-CN" altLang="zh-CN" sz="3200" b="1" spc="300">
              <a:gradFill>
                <a:gsLst>
                  <a:gs pos="0">
                    <a:schemeClr val="accent1"/>
                  </a:gs>
                  <a:gs pos="100000">
                    <a:srgbClr val="E32E37"/>
                  </a:gs>
                </a:gsLst>
                <a:lin scaled="1"/>
              </a:gradFill>
              <a:uFillTx/>
              <a:latin typeface="隶书" panose="02010509060101010101" pitchFamily="49" charset="-122"/>
              <a:ea typeface="隶书" panose="02010509060101010101" pitchFamily="49" charset="-122"/>
            </a:endParaRPr>
          </a:p>
        </p:txBody>
      </p:sp>
    </p:spTree>
    <p:custDataLst>
      <p:tags r:id="rId41"/>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任意多边形 4"/>
          <p:cNvSpPr/>
          <p:nvPr>
            <p:custDataLst>
              <p:tags r:id="rId2"/>
            </p:custDataLst>
          </p:nvPr>
        </p:nvSpPr>
        <p:spPr>
          <a:xfrm>
            <a:off x="412115" y="2618957"/>
            <a:ext cx="11316970" cy="1456548"/>
          </a:xfrm>
          <a:custGeom>
            <a:gdLst>
              <a:gd name="connsiteX0" fmla="*/ 0 w 19216"/>
              <a:gd name="connsiteY0" fmla="*/ 371 h 2473"/>
              <a:gd name="connsiteX1" fmla="*/ 3760 w 19216"/>
              <a:gd name="connsiteY1" fmla="*/ 220 h 2473"/>
              <a:gd name="connsiteX2" fmla="*/ 7756 w 19216"/>
              <a:gd name="connsiteY2" fmla="*/ 2455 h 2473"/>
              <a:gd name="connsiteX3" fmla="*/ 13595 w 19216"/>
              <a:gd name="connsiteY3" fmla="*/ 1157 h 2473"/>
              <a:gd name="connsiteX4" fmla="*/ 17109 w 19216"/>
              <a:gd name="connsiteY4" fmla="*/ 1750 h 2473"/>
              <a:gd name="connsiteX5" fmla="*/ 19216 w 19216"/>
              <a:gd name="connsiteY5" fmla="*/ 580 h 24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216" h="2473">
                <a:moveTo>
                  <a:pt x="0" y="371"/>
                </a:moveTo>
                <a:cubicBezTo>
                  <a:pt x="670" y="284"/>
                  <a:pt x="2187" y="-315"/>
                  <a:pt x="3760" y="220"/>
                </a:cubicBezTo>
                <a:cubicBezTo>
                  <a:pt x="5333" y="755"/>
                  <a:pt x="5789" y="2267"/>
                  <a:pt x="7756" y="2455"/>
                </a:cubicBezTo>
                <a:cubicBezTo>
                  <a:pt x="9723" y="2642"/>
                  <a:pt x="11838" y="1348"/>
                  <a:pt x="13595" y="1157"/>
                </a:cubicBezTo>
                <a:cubicBezTo>
                  <a:pt x="15353" y="967"/>
                  <a:pt x="16059" y="1976"/>
                  <a:pt x="17109" y="1750"/>
                </a:cubicBezTo>
                <a:cubicBezTo>
                  <a:pt x="18159" y="1524"/>
                  <a:pt x="17784" y="985"/>
                  <a:pt x="19216" y="580"/>
                </a:cubicBezTo>
              </a:path>
            </a:pathLst>
          </a:custGeom>
          <a:noFill/>
          <a:ln w="31750">
            <a:solidFill>
              <a:schemeClr val="accent1"/>
            </a:solid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68" name="圆角矩形 67"/>
          <p:cNvSpPr/>
          <p:nvPr>
            <p:custDataLst>
              <p:tags r:id="rId3"/>
            </p:custDataLst>
          </p:nvPr>
        </p:nvSpPr>
        <p:spPr>
          <a:xfrm>
            <a:off x="1267248" y="2978121"/>
            <a:ext cx="1403431" cy="1884002"/>
          </a:xfrm>
          <a:prstGeom prst="roundRect">
            <a:avLst/>
          </a:prstGeom>
          <a:noFill/>
          <a:ln>
            <a:solidFill>
              <a:schemeClr val="lt1"/>
            </a:solid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41" name="椭圆 40"/>
          <p:cNvSpPr/>
          <p:nvPr>
            <p:custDataLst>
              <p:tags r:id="rId4"/>
            </p:custDataLst>
          </p:nvPr>
        </p:nvSpPr>
        <p:spPr>
          <a:xfrm>
            <a:off x="1864428" y="2554677"/>
            <a:ext cx="132510" cy="132510"/>
          </a:xfrm>
          <a:prstGeom prst="ellipse">
            <a:avLst/>
          </a:prstGeom>
          <a:solidFill>
            <a:schemeClr val="accent1"/>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45" name="椭圆 44"/>
          <p:cNvSpPr/>
          <p:nvPr>
            <p:custDataLst>
              <p:tags r:id="rId5"/>
            </p:custDataLst>
          </p:nvPr>
        </p:nvSpPr>
        <p:spPr>
          <a:xfrm>
            <a:off x="3366212" y="3169525"/>
            <a:ext cx="132510" cy="132510"/>
          </a:xfrm>
          <a:prstGeom prst="ellipse">
            <a:avLst/>
          </a:prstGeom>
          <a:solidFill>
            <a:schemeClr val="accent2"/>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46" name="椭圆 45"/>
          <p:cNvSpPr/>
          <p:nvPr>
            <p:custDataLst>
              <p:tags r:id="rId6"/>
            </p:custDataLst>
          </p:nvPr>
        </p:nvSpPr>
        <p:spPr>
          <a:xfrm>
            <a:off x="4693671" y="3950453"/>
            <a:ext cx="132510" cy="132510"/>
          </a:xfrm>
          <a:prstGeom prst="ellipse">
            <a:avLst/>
          </a:prstGeom>
          <a:solidFill>
            <a:schemeClr val="accent2"/>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47" name="椭圆 46"/>
          <p:cNvSpPr/>
          <p:nvPr>
            <p:custDataLst>
              <p:tags r:id="rId7"/>
            </p:custDataLst>
          </p:nvPr>
        </p:nvSpPr>
        <p:spPr>
          <a:xfrm>
            <a:off x="6505823" y="3751393"/>
            <a:ext cx="132510" cy="132510"/>
          </a:xfrm>
          <a:prstGeom prst="ellipse">
            <a:avLst/>
          </a:prstGeom>
          <a:solidFill>
            <a:schemeClr val="accent4"/>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49" name="椭圆 48"/>
          <p:cNvSpPr/>
          <p:nvPr>
            <p:custDataLst>
              <p:tags r:id="rId8"/>
            </p:custDataLst>
          </p:nvPr>
        </p:nvSpPr>
        <p:spPr>
          <a:xfrm>
            <a:off x="8089468" y="3278478"/>
            <a:ext cx="132510" cy="132510"/>
          </a:xfrm>
          <a:prstGeom prst="ellipse">
            <a:avLst/>
          </a:prstGeom>
          <a:solidFill>
            <a:schemeClr val="accent5"/>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52" name="椭圆 51"/>
          <p:cNvSpPr/>
          <p:nvPr>
            <p:custDataLst>
              <p:tags r:id="rId9"/>
            </p:custDataLst>
          </p:nvPr>
        </p:nvSpPr>
        <p:spPr>
          <a:xfrm>
            <a:off x="10171353" y="3592380"/>
            <a:ext cx="132510" cy="132510"/>
          </a:xfrm>
          <a:prstGeom prst="ellipse">
            <a:avLst/>
          </a:prstGeom>
          <a:solidFill>
            <a:schemeClr val="accent6"/>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53" name="圆角矩形 52"/>
          <p:cNvSpPr/>
          <p:nvPr>
            <p:custDataLst>
              <p:tags r:id="rId10"/>
            </p:custDataLst>
          </p:nvPr>
        </p:nvSpPr>
        <p:spPr>
          <a:xfrm>
            <a:off x="1149461" y="2898615"/>
            <a:ext cx="1403431" cy="1884002"/>
          </a:xfrm>
          <a:prstGeom prst="roundRect">
            <a:avLst/>
          </a:prstGeom>
          <a:solidFill>
            <a:schemeClr val="accent2"/>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2" name="圆角矩形 81"/>
          <p:cNvSpPr/>
          <p:nvPr>
            <p:custDataLst>
              <p:tags r:id="rId11"/>
            </p:custDataLst>
          </p:nvPr>
        </p:nvSpPr>
        <p:spPr>
          <a:xfrm>
            <a:off x="3524046" y="1395065"/>
            <a:ext cx="1403431" cy="1884002"/>
          </a:xfrm>
          <a:prstGeom prst="roundRect">
            <a:avLst/>
          </a:prstGeom>
          <a:noFill/>
          <a:ln>
            <a:solidFill>
              <a:schemeClr val="lt1"/>
            </a:solid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3" name="圆角矩形 82"/>
          <p:cNvSpPr/>
          <p:nvPr>
            <p:custDataLst>
              <p:tags r:id="rId12"/>
            </p:custDataLst>
          </p:nvPr>
        </p:nvSpPr>
        <p:spPr>
          <a:xfrm>
            <a:off x="3422749" y="1256665"/>
            <a:ext cx="1403431" cy="1884002"/>
          </a:xfrm>
          <a:prstGeom prst="roundRect">
            <a:avLst/>
          </a:prstGeom>
          <a:solidFill>
            <a:schemeClr val="accent3"/>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4" name="圆角矩形 83"/>
          <p:cNvSpPr/>
          <p:nvPr>
            <p:custDataLst>
              <p:tags r:id="rId13"/>
            </p:custDataLst>
          </p:nvPr>
        </p:nvSpPr>
        <p:spPr>
          <a:xfrm>
            <a:off x="3796723" y="4287912"/>
            <a:ext cx="1403431" cy="1884002"/>
          </a:xfrm>
          <a:prstGeom prst="roundRect">
            <a:avLst/>
          </a:prstGeom>
          <a:noFill/>
          <a:ln>
            <a:solidFill>
              <a:schemeClr val="lt1"/>
            </a:solid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5" name="圆角矩形 84"/>
          <p:cNvSpPr/>
          <p:nvPr>
            <p:custDataLst>
              <p:tags r:id="rId14"/>
            </p:custDataLst>
          </p:nvPr>
        </p:nvSpPr>
        <p:spPr>
          <a:xfrm>
            <a:off x="3678936" y="4174248"/>
            <a:ext cx="1403431" cy="1884002"/>
          </a:xfrm>
          <a:prstGeom prst="roundRect">
            <a:avLst/>
          </a:prstGeom>
          <a:solidFill>
            <a:schemeClr val="accent3"/>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6" name="圆角矩形 85"/>
          <p:cNvSpPr/>
          <p:nvPr>
            <p:custDataLst>
              <p:tags r:id="rId15"/>
            </p:custDataLst>
          </p:nvPr>
        </p:nvSpPr>
        <p:spPr>
          <a:xfrm>
            <a:off x="6055877" y="1466915"/>
            <a:ext cx="1403431" cy="1884002"/>
          </a:xfrm>
          <a:prstGeom prst="roundRect">
            <a:avLst/>
          </a:prstGeom>
          <a:noFill/>
          <a:ln>
            <a:solidFill>
              <a:schemeClr val="lt1"/>
            </a:solid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7" name="圆角矩形 86"/>
          <p:cNvSpPr/>
          <p:nvPr>
            <p:custDataLst>
              <p:tags r:id="rId16"/>
            </p:custDataLst>
          </p:nvPr>
        </p:nvSpPr>
        <p:spPr>
          <a:xfrm>
            <a:off x="5938679" y="1342061"/>
            <a:ext cx="1403431" cy="1884002"/>
          </a:xfrm>
          <a:prstGeom prst="roundRect">
            <a:avLst/>
          </a:prstGeom>
          <a:solidFill>
            <a:schemeClr val="accent5"/>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8" name="圆角矩形 87"/>
          <p:cNvSpPr/>
          <p:nvPr>
            <p:custDataLst>
              <p:tags r:id="rId17"/>
            </p:custDataLst>
          </p:nvPr>
        </p:nvSpPr>
        <p:spPr>
          <a:xfrm>
            <a:off x="7519379" y="3862701"/>
            <a:ext cx="1403431" cy="1884002"/>
          </a:xfrm>
          <a:prstGeom prst="roundRect">
            <a:avLst/>
          </a:prstGeom>
          <a:noFill/>
          <a:ln>
            <a:solidFill>
              <a:schemeClr val="lt1"/>
            </a:solid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9" name="圆角矩形 88"/>
          <p:cNvSpPr/>
          <p:nvPr>
            <p:custDataLst>
              <p:tags r:id="rId18"/>
            </p:custDataLst>
          </p:nvPr>
        </p:nvSpPr>
        <p:spPr>
          <a:xfrm>
            <a:off x="7418672" y="3730191"/>
            <a:ext cx="1403431" cy="1884002"/>
          </a:xfrm>
          <a:prstGeom prst="roundRect">
            <a:avLst/>
          </a:prstGeom>
          <a:solidFill>
            <a:schemeClr val="accent5"/>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90" name="圆角矩形 89"/>
          <p:cNvSpPr/>
          <p:nvPr>
            <p:custDataLst>
              <p:tags r:id="rId19"/>
            </p:custDataLst>
          </p:nvPr>
        </p:nvSpPr>
        <p:spPr>
          <a:xfrm>
            <a:off x="9543548" y="1526986"/>
            <a:ext cx="1403431" cy="1884002"/>
          </a:xfrm>
          <a:prstGeom prst="roundRect">
            <a:avLst/>
          </a:prstGeom>
          <a:noFill/>
          <a:ln>
            <a:solidFill>
              <a:schemeClr val="lt1"/>
            </a:solid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91" name="圆角矩形 90"/>
          <p:cNvSpPr/>
          <p:nvPr>
            <p:custDataLst>
              <p:tags r:id="rId20"/>
            </p:custDataLst>
          </p:nvPr>
        </p:nvSpPr>
        <p:spPr>
          <a:xfrm>
            <a:off x="9426350" y="1368563"/>
            <a:ext cx="1403431" cy="1884002"/>
          </a:xfrm>
          <a:prstGeom prst="roundRect">
            <a:avLst/>
          </a:prstGeom>
          <a:solidFill>
            <a:schemeClr val="accent4"/>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92" name="文本框 91"/>
          <p:cNvSpPr txBox="1"/>
          <p:nvPr>
            <p:custDataLst>
              <p:tags r:id="rId21"/>
            </p:custDataLst>
          </p:nvPr>
        </p:nvSpPr>
        <p:spPr>
          <a:xfrm>
            <a:off x="1148715" y="3444875"/>
            <a:ext cx="1403985" cy="133794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隶书" panose="02010509060101010101" pitchFamily="49" charset="-122"/>
                <a:ea typeface="微软雅黑" charset="-122"/>
                <a:cs typeface="隶书" panose="02010509060101010101" pitchFamily="49" charset="-122"/>
              </a:rPr>
              <a:t>站在大师的肩膀之上</a:t>
            </a:r>
          </a:p>
        </p:txBody>
      </p:sp>
      <p:sp>
        <p:nvSpPr>
          <p:cNvPr id="94" name="文本框 93"/>
          <p:cNvSpPr txBox="1"/>
          <p:nvPr>
            <p:custDataLst>
              <p:tags r:id="rId22"/>
            </p:custDataLst>
          </p:nvPr>
        </p:nvSpPr>
        <p:spPr>
          <a:xfrm>
            <a:off x="3411855" y="1824355"/>
            <a:ext cx="1413510" cy="1316990"/>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dk1">
                    <a:lumMod val="85000"/>
                    <a:lumOff val="15000"/>
                  </a:schemeClr>
                </a:solidFill>
                <a:uFillTx/>
                <a:latin typeface="隶书" panose="02010509060101010101" pitchFamily="49" charset="-122"/>
                <a:ea typeface="微软雅黑" charset="-122"/>
                <a:cs typeface="隶书" panose="02010509060101010101" pitchFamily="49" charset="-122"/>
              </a:rPr>
              <a:t>做一株伟大的芦苇</a:t>
            </a:r>
          </a:p>
        </p:txBody>
      </p:sp>
      <p:sp>
        <p:nvSpPr>
          <p:cNvPr id="96" name="文本框 95"/>
          <p:cNvSpPr txBox="1"/>
          <p:nvPr>
            <p:custDataLst>
              <p:tags r:id="rId23"/>
            </p:custDataLst>
          </p:nvPr>
        </p:nvSpPr>
        <p:spPr>
          <a:xfrm>
            <a:off x="3678555" y="4806315"/>
            <a:ext cx="1403350" cy="1272540"/>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dk1">
                    <a:lumMod val="85000"/>
                    <a:lumOff val="15000"/>
                  </a:schemeClr>
                </a:solidFill>
                <a:uFillTx/>
                <a:latin typeface="隶书" panose="02010509060101010101" pitchFamily="49" charset="-122"/>
                <a:ea typeface="微软雅黑" charset="-122"/>
                <a:cs typeface="隶书" panose="02010509060101010101" pitchFamily="49" charset="-122"/>
              </a:rPr>
              <a:t>坚持才有奇迹</a:t>
            </a:r>
          </a:p>
        </p:txBody>
      </p:sp>
      <p:sp>
        <p:nvSpPr>
          <p:cNvPr id="98" name="文本框 97"/>
          <p:cNvSpPr txBox="1"/>
          <p:nvPr>
            <p:custDataLst>
              <p:tags r:id="rId24"/>
            </p:custDataLst>
          </p:nvPr>
        </p:nvSpPr>
        <p:spPr>
          <a:xfrm>
            <a:off x="5939790" y="1925320"/>
            <a:ext cx="1402080" cy="1289050"/>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隶书" panose="02010509060101010101" pitchFamily="49" charset="-122"/>
                <a:ea typeface="微软雅黑" charset="-122"/>
                <a:cs typeface="隶书" panose="02010509060101010101" pitchFamily="49" charset="-122"/>
              </a:rPr>
              <a:t>新教师的“桔祥三宝”</a:t>
            </a:r>
          </a:p>
        </p:txBody>
      </p:sp>
      <p:sp>
        <p:nvSpPr>
          <p:cNvPr id="100" name="文本框 99"/>
          <p:cNvSpPr txBox="1"/>
          <p:nvPr>
            <p:custDataLst>
              <p:tags r:id="rId25"/>
            </p:custDataLst>
          </p:nvPr>
        </p:nvSpPr>
        <p:spPr>
          <a:xfrm>
            <a:off x="7418070" y="4352925"/>
            <a:ext cx="1404620" cy="126174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隶书" panose="02010509060101010101" pitchFamily="49" charset="-122"/>
                <a:ea typeface="微软雅黑" charset="-122"/>
                <a:cs typeface="隶书" panose="02010509060101010101" pitchFamily="49" charset="-122"/>
              </a:rPr>
              <a:t>在教育中诗意栖居</a:t>
            </a:r>
          </a:p>
        </p:txBody>
      </p:sp>
      <p:sp>
        <p:nvSpPr>
          <p:cNvPr id="108" name="文本框 107"/>
          <p:cNvSpPr txBox="1"/>
          <p:nvPr>
            <p:custDataLst>
              <p:tags r:id="rId26"/>
            </p:custDataLst>
          </p:nvPr>
        </p:nvSpPr>
        <p:spPr>
          <a:xfrm>
            <a:off x="9417050" y="2019935"/>
            <a:ext cx="1399540" cy="1243330"/>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隶书" panose="02010509060101010101" pitchFamily="49" charset="-122"/>
                <a:ea typeface="微软雅黑" charset="-122"/>
                <a:cs typeface="隶书" panose="02010509060101010101" pitchFamily="49" charset="-122"/>
              </a:rPr>
              <a:t>在时光中创造那个更好的自己</a:t>
            </a:r>
          </a:p>
        </p:txBody>
      </p:sp>
      <p:sp>
        <p:nvSpPr>
          <p:cNvPr id="111" name="椭圆 110"/>
          <p:cNvSpPr/>
          <p:nvPr>
            <p:custDataLst>
              <p:tags r:id="rId27"/>
            </p:custDataLst>
          </p:nvPr>
        </p:nvSpPr>
        <p:spPr>
          <a:xfrm>
            <a:off x="1208944" y="2948086"/>
            <a:ext cx="396942" cy="396942"/>
          </a:xfrm>
          <a:prstGeom prst="ellipse">
            <a:avLst/>
          </a:prstGeom>
          <a:solidFill>
            <a:schemeClr val="lt1"/>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12" name="椭圆 111"/>
          <p:cNvSpPr/>
          <p:nvPr>
            <p:custDataLst>
              <p:tags r:id="rId28"/>
            </p:custDataLst>
          </p:nvPr>
        </p:nvSpPr>
        <p:spPr>
          <a:xfrm>
            <a:off x="3465742" y="1312025"/>
            <a:ext cx="396942" cy="396942"/>
          </a:xfrm>
          <a:prstGeom prst="ellipse">
            <a:avLst/>
          </a:prstGeom>
          <a:solidFill>
            <a:schemeClr val="lt1"/>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13" name="椭圆 112"/>
          <p:cNvSpPr/>
          <p:nvPr>
            <p:custDataLst>
              <p:tags r:id="rId29"/>
            </p:custDataLst>
          </p:nvPr>
        </p:nvSpPr>
        <p:spPr>
          <a:xfrm>
            <a:off x="3727229" y="4209584"/>
            <a:ext cx="396942" cy="396942"/>
          </a:xfrm>
          <a:prstGeom prst="ellipse">
            <a:avLst/>
          </a:prstGeom>
          <a:solidFill>
            <a:schemeClr val="lt1"/>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14" name="椭圆 113"/>
          <p:cNvSpPr/>
          <p:nvPr>
            <p:custDataLst>
              <p:tags r:id="rId30"/>
            </p:custDataLst>
          </p:nvPr>
        </p:nvSpPr>
        <p:spPr>
          <a:xfrm>
            <a:off x="5991094" y="1379752"/>
            <a:ext cx="396942" cy="396942"/>
          </a:xfrm>
          <a:prstGeom prst="ellipse">
            <a:avLst/>
          </a:prstGeom>
          <a:solidFill>
            <a:schemeClr val="lt1"/>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15" name="椭圆 114"/>
          <p:cNvSpPr/>
          <p:nvPr>
            <p:custDataLst>
              <p:tags r:id="rId31"/>
            </p:custDataLst>
          </p:nvPr>
        </p:nvSpPr>
        <p:spPr>
          <a:xfrm>
            <a:off x="7469909" y="3776128"/>
            <a:ext cx="396942" cy="396942"/>
          </a:xfrm>
          <a:prstGeom prst="ellipse">
            <a:avLst/>
          </a:prstGeom>
          <a:solidFill>
            <a:schemeClr val="lt1"/>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16" name="椭圆 115"/>
          <p:cNvSpPr/>
          <p:nvPr>
            <p:custDataLst>
              <p:tags r:id="rId32"/>
            </p:custDataLst>
          </p:nvPr>
        </p:nvSpPr>
        <p:spPr>
          <a:xfrm>
            <a:off x="9472287" y="1411555"/>
            <a:ext cx="396942" cy="396942"/>
          </a:xfrm>
          <a:prstGeom prst="ellipse">
            <a:avLst/>
          </a:prstGeom>
          <a:solidFill>
            <a:schemeClr val="lt1"/>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18" name="文本框 117"/>
          <p:cNvSpPr txBox="1"/>
          <p:nvPr>
            <p:custDataLst>
              <p:tags r:id="rId33"/>
            </p:custDataLst>
          </p:nvPr>
        </p:nvSpPr>
        <p:spPr>
          <a:xfrm>
            <a:off x="1187153" y="3006390"/>
            <a:ext cx="440523" cy="279744"/>
          </a:xfrm>
          <a:prstGeom prst="rect">
            <a:avLst/>
          </a:prstGeom>
          <a:noFill/>
        </p:spPr>
        <p:txBody>
          <a:bodyPr wrap="square" bIns="0" rtlCol="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300">
                <a:solidFill>
                  <a:schemeClr val="accent1"/>
                </a:solidFill>
                <a:uFillTx/>
                <a:latin typeface="隶书" panose="02010509060101010101" pitchFamily="49" charset="-122"/>
                <a:ea typeface="微软雅黑" charset="-122"/>
                <a:cs typeface="隶书" panose="02010509060101010101" pitchFamily="49" charset="-122"/>
              </a:rPr>
              <a:t>01</a:t>
            </a:r>
          </a:p>
        </p:txBody>
      </p:sp>
      <p:sp>
        <p:nvSpPr>
          <p:cNvPr id="119" name="文本框 118"/>
          <p:cNvSpPr txBox="1"/>
          <p:nvPr>
            <p:custDataLst>
              <p:tags r:id="rId34"/>
            </p:custDataLst>
          </p:nvPr>
        </p:nvSpPr>
        <p:spPr>
          <a:xfrm>
            <a:off x="3704849" y="4270244"/>
            <a:ext cx="440523" cy="279744"/>
          </a:xfrm>
          <a:prstGeom prst="rect">
            <a:avLst/>
          </a:prstGeom>
          <a:noFill/>
        </p:spPr>
        <p:txBody>
          <a:bodyPr wrap="square" bIns="0" rtlCol="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300">
                <a:solidFill>
                  <a:schemeClr val="accent3">
                    <a:lumMod val="50000"/>
                  </a:schemeClr>
                </a:solidFill>
                <a:uFillTx/>
                <a:latin typeface="隶书" panose="02010509060101010101" pitchFamily="49" charset="-122"/>
                <a:ea typeface="微软雅黑" charset="-122"/>
                <a:cs typeface="隶书" panose="02010509060101010101" pitchFamily="49" charset="-122"/>
              </a:rPr>
              <a:t>03</a:t>
            </a:r>
          </a:p>
        </p:txBody>
      </p:sp>
      <p:sp>
        <p:nvSpPr>
          <p:cNvPr id="120" name="文本框 119"/>
          <p:cNvSpPr txBox="1"/>
          <p:nvPr>
            <p:custDataLst>
              <p:tags r:id="rId35"/>
            </p:custDataLst>
          </p:nvPr>
        </p:nvSpPr>
        <p:spPr>
          <a:xfrm>
            <a:off x="3443951" y="1366796"/>
            <a:ext cx="440523" cy="279744"/>
          </a:xfrm>
          <a:prstGeom prst="rect">
            <a:avLst/>
          </a:prstGeom>
          <a:noFill/>
        </p:spPr>
        <p:txBody>
          <a:bodyPr wrap="square" bIns="0" rtlCol="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300">
                <a:solidFill>
                  <a:schemeClr val="accent2"/>
                </a:solidFill>
                <a:uFillTx/>
                <a:latin typeface="隶书" panose="02010509060101010101" pitchFamily="49" charset="-122"/>
                <a:ea typeface="微软雅黑" charset="-122"/>
                <a:cs typeface="隶书" panose="02010509060101010101" pitchFamily="49" charset="-122"/>
              </a:rPr>
              <a:t>02</a:t>
            </a:r>
          </a:p>
        </p:txBody>
      </p:sp>
      <p:sp>
        <p:nvSpPr>
          <p:cNvPr id="121" name="文本框 120"/>
          <p:cNvSpPr txBox="1"/>
          <p:nvPr>
            <p:custDataLst>
              <p:tags r:id="rId36"/>
            </p:custDataLst>
          </p:nvPr>
        </p:nvSpPr>
        <p:spPr>
          <a:xfrm>
            <a:off x="5969303" y="1438057"/>
            <a:ext cx="440523" cy="279744"/>
          </a:xfrm>
          <a:prstGeom prst="rect">
            <a:avLst/>
          </a:prstGeom>
          <a:noFill/>
        </p:spPr>
        <p:txBody>
          <a:bodyPr wrap="square" bIns="0" rtlCol="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300">
                <a:solidFill>
                  <a:schemeClr val="accent5"/>
                </a:solidFill>
                <a:uFillTx/>
                <a:latin typeface="隶书" panose="02010509060101010101" pitchFamily="49" charset="-122"/>
                <a:ea typeface="微软雅黑" charset="-122"/>
                <a:cs typeface="隶书" panose="02010509060101010101" pitchFamily="49" charset="-122"/>
              </a:rPr>
              <a:t>04</a:t>
            </a:r>
          </a:p>
        </p:txBody>
      </p:sp>
      <p:sp>
        <p:nvSpPr>
          <p:cNvPr id="122" name="文本框 121"/>
          <p:cNvSpPr txBox="1"/>
          <p:nvPr>
            <p:custDataLst>
              <p:tags r:id="rId37"/>
            </p:custDataLst>
          </p:nvPr>
        </p:nvSpPr>
        <p:spPr>
          <a:xfrm>
            <a:off x="7447529" y="3835021"/>
            <a:ext cx="440523" cy="279744"/>
          </a:xfrm>
          <a:prstGeom prst="rect">
            <a:avLst/>
          </a:prstGeom>
          <a:noFill/>
        </p:spPr>
        <p:txBody>
          <a:bodyPr wrap="square" bIns="0" rtlCol="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300">
                <a:solidFill>
                  <a:schemeClr val="accent5"/>
                </a:solidFill>
                <a:uFillTx/>
                <a:latin typeface="隶书" panose="02010509060101010101" pitchFamily="49" charset="-122"/>
                <a:ea typeface="微软雅黑" charset="-122"/>
                <a:cs typeface="隶书" panose="02010509060101010101" pitchFamily="49" charset="-122"/>
              </a:rPr>
              <a:t>05</a:t>
            </a:r>
          </a:p>
        </p:txBody>
      </p:sp>
      <p:sp>
        <p:nvSpPr>
          <p:cNvPr id="123" name="文本框 122"/>
          <p:cNvSpPr txBox="1"/>
          <p:nvPr>
            <p:custDataLst>
              <p:tags r:id="rId38"/>
            </p:custDataLst>
          </p:nvPr>
        </p:nvSpPr>
        <p:spPr>
          <a:xfrm>
            <a:off x="9450496" y="1469859"/>
            <a:ext cx="440523" cy="279744"/>
          </a:xfrm>
          <a:prstGeom prst="rect">
            <a:avLst/>
          </a:prstGeom>
          <a:noFill/>
        </p:spPr>
        <p:txBody>
          <a:bodyPr wrap="square" bIns="0" rtlCol="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300">
                <a:solidFill>
                  <a:schemeClr val="accent6">
                    <a:lumMod val="75000"/>
                  </a:schemeClr>
                </a:solidFill>
                <a:uFillTx/>
                <a:latin typeface="隶书" panose="02010509060101010101" pitchFamily="49" charset="-122"/>
                <a:ea typeface="微软雅黑" charset="-122"/>
                <a:cs typeface="隶书" panose="02010509060101010101" pitchFamily="49" charset="-122"/>
              </a:rPr>
              <a:t>06</a:t>
            </a:r>
          </a:p>
        </p:txBody>
      </p:sp>
      <p:sp>
        <p:nvSpPr>
          <p:cNvPr id="17" name="椭圆 16"/>
          <p:cNvSpPr/>
          <p:nvPr>
            <p:custDataLst>
              <p:tags r:id="rId39"/>
            </p:custDataLst>
          </p:nvPr>
        </p:nvSpPr>
        <p:spPr>
          <a:xfrm>
            <a:off x="443865" y="677545"/>
            <a:ext cx="497205" cy="497205"/>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8" name="文本框 17"/>
          <p:cNvSpPr txBox="1"/>
          <p:nvPr>
            <p:custDataLst>
              <p:tags r:id="rId40"/>
            </p:custDataLst>
          </p:nvPr>
        </p:nvSpPr>
        <p:spPr>
          <a:xfrm>
            <a:off x="1166495" y="643255"/>
            <a:ext cx="10288905" cy="586740"/>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zh-CN" sz="3200" b="1" spc="300">
                <a:gradFill>
                  <a:gsLst>
                    <a:gs pos="0">
                      <a:schemeClr val="accent1"/>
                    </a:gs>
                    <a:gs pos="100000">
                      <a:srgbClr val="E32E37"/>
                    </a:gs>
                  </a:gsLst>
                  <a:lin scaled="1"/>
                </a:gradFill>
                <a:uFillTx/>
                <a:latin typeface="隶书" panose="02010509060101010101" pitchFamily="49" charset="-122"/>
                <a:ea typeface="隶书" panose="02010509060101010101" pitchFamily="49" charset="-122"/>
              </a:rPr>
              <a:t>【第一辑】给我一个做教师的理由</a:t>
            </a:r>
            <a:endParaRPr lang="zh-CN" altLang="zh-CN" sz="3200" b="1" spc="300">
              <a:gradFill>
                <a:gsLst>
                  <a:gs pos="0">
                    <a:schemeClr val="accent1"/>
                  </a:gs>
                  <a:gs pos="100000">
                    <a:srgbClr val="E32E37"/>
                  </a:gs>
                </a:gsLst>
                <a:lin scaled="1"/>
              </a:gradFill>
              <a:uFillTx/>
              <a:latin typeface="隶书" panose="02010509060101010101" pitchFamily="49" charset="-122"/>
              <a:ea typeface="隶书" panose="02010509060101010101" pitchFamily="49" charset="-122"/>
            </a:endParaRPr>
          </a:p>
        </p:txBody>
      </p:sp>
    </p:spTree>
    <p:custDataLst>
      <p:tags r:id="rId41"/>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椭圆 1"/>
          <p:cNvSpPr/>
          <p:nvPr>
            <p:custDataLst>
              <p:tags r:id="rId2"/>
            </p:custDataLst>
          </p:nvPr>
        </p:nvSpPr>
        <p:spPr>
          <a:xfrm>
            <a:off x="2033270" y="1586865"/>
            <a:ext cx="1858645" cy="1858645"/>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20" name="直角三角形 19"/>
          <p:cNvSpPr/>
          <p:nvPr>
            <p:custDataLst>
              <p:tags r:id="rId3"/>
            </p:custDataLst>
          </p:nvPr>
        </p:nvSpPr>
        <p:spPr>
          <a:xfrm rot="18900000">
            <a:off x="2748280" y="3102610"/>
            <a:ext cx="427990" cy="441325"/>
          </a:xfrm>
          <a:prstGeom prst="rtTriangl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204" name="Oval 125"/>
          <p:cNvSpPr>
            <a:spLocks noChangeAspect="1"/>
          </p:cNvSpPr>
          <p:nvPr>
            <p:custDataLst>
              <p:tags r:id="rId4"/>
            </p:custDataLst>
          </p:nvPr>
        </p:nvSpPr>
        <p:spPr>
          <a:xfrm>
            <a:off x="2855595" y="3743960"/>
            <a:ext cx="213360" cy="207645"/>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en-US" sz="2135">
              <a:solidFill>
                <a:schemeClr val="dk1"/>
              </a:solidFill>
              <a:latin typeface="隶书" panose="02010509060101010101" pitchFamily="49" charset="-122"/>
              <a:ea typeface="微软雅黑" charset="-122"/>
              <a:cs typeface="隶书" panose="02010509060101010101" pitchFamily="49" charset="-122"/>
              <a:sym typeface="+mn-lt"/>
            </a:endParaRPr>
          </a:p>
        </p:txBody>
      </p:sp>
      <p:cxnSp>
        <p:nvCxnSpPr>
          <p:cNvPr id="206" name="Straight Connector 128"/>
          <p:cNvCxnSpPr/>
          <p:nvPr>
            <p:custDataLst>
              <p:tags r:id="rId5"/>
            </p:custDataLst>
          </p:nvPr>
        </p:nvCxnSpPr>
        <p:spPr>
          <a:xfrm flipH="1">
            <a:off x="2962910" y="4092575"/>
            <a:ext cx="0" cy="718185"/>
          </a:xfrm>
          <a:prstGeom prst="line">
            <a:avLst/>
          </a:prstGeom>
          <a:ln w="25400">
            <a:solidFill>
              <a:schemeClr val="accent1"/>
            </a:solidFill>
            <a:prstDash val="sysDash"/>
            <a:headEnd type="oval" w="med" len="med"/>
            <a:tailEnd type="stealth" w="med" len="med"/>
          </a:ln>
        </p:spPr>
        <p:style>
          <a:lnRef idx="1">
            <a:srgbClr val="6096E6"/>
          </a:lnRef>
          <a:fillRef idx="0">
            <a:srgbClr val="6096E6"/>
          </a:fillRef>
          <a:effectRef idx="0">
            <a:srgbClr val="6096E6"/>
          </a:effectRef>
          <a:fontRef idx="minor">
            <a:srgbClr val="000000"/>
          </a:fontRef>
        </p:style>
      </p:cxnSp>
      <p:sp>
        <p:nvSpPr>
          <p:cNvPr id="239" name="文本框 238"/>
          <p:cNvSpPr txBox="1"/>
          <p:nvPr>
            <p:custDataLst>
              <p:tags r:id="rId6"/>
            </p:custDataLst>
          </p:nvPr>
        </p:nvSpPr>
        <p:spPr>
          <a:xfrm flipH="1">
            <a:off x="1783715" y="4948555"/>
            <a:ext cx="2336400" cy="460375"/>
          </a:xfrm>
          <a:prstGeom prst="rect">
            <a:avLst/>
          </a:prstGeom>
        </p:spPr>
        <p:txBody>
          <a:bodyPr wrap="square">
            <a:spAutoFit/>
          </a:bodyPr>
          <a:lstStyle>
            <a:defPPr>
              <a:defRPr lang="zh-CN"/>
            </a:defPPr>
            <a:lvl1pPr marL="0" algn="dist" defTabSz="914400" rtl="0" eaLnBrk="1" latinLnBrk="0" hangingPunct="1">
              <a:defRPr sz="2000" kern="1200">
                <a:gradFill>
                  <a:gsLst>
                    <a:gs pos="100000">
                      <a:srgbClr val="02C0CF"/>
                    </a:gs>
                    <a:gs pos="37000">
                      <a:srgbClr val="2FDFAD"/>
                    </a:gs>
                  </a:gsLst>
                  <a:lin ang="2700000" scaled="1"/>
                </a:gra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2400">
                <a:solidFill>
                  <a:schemeClr val="accent1"/>
                </a:solidFill>
                <a:latin typeface="隶书" panose="02010509060101010101" pitchFamily="49" charset="-122"/>
                <a:ea typeface="微软雅黑" charset="-122"/>
                <a:cs typeface="隶书" panose="02010509060101010101" pitchFamily="49" charset="-122"/>
                <a:sym typeface="+mn-lt"/>
              </a:rPr>
              <a:t>每个孩子都是天使</a:t>
            </a:r>
          </a:p>
        </p:txBody>
      </p:sp>
      <p:pic>
        <p:nvPicPr>
          <p:cNvPr id="3" name="图片 2" descr="343435383037343b343532333833373bb9abcbbe"/>
          <p:cNvPicPr>
            <a:picLocks noChangeAspect="1"/>
          </p:cNvPicPr>
          <p:nvPr>
            <p:custDataLst>
              <p:tags r:id="rId8"/>
            </p:custDataLst>
          </p:nvPr>
        </p:nvPicPr>
        <p:blipFill>
          <a:blip r:embed="rId7"/>
          <a:stretch>
            <a:fillRect/>
          </a:stretch>
        </p:blipFill>
        <p:spPr>
          <a:xfrm>
            <a:off x="2508885" y="1840865"/>
            <a:ext cx="906780" cy="906780"/>
          </a:xfrm>
          <a:prstGeom prst="rect">
            <a:avLst/>
          </a:prstGeom>
        </p:spPr>
      </p:pic>
      <p:sp>
        <p:nvSpPr>
          <p:cNvPr id="24" name="任意多边形 23"/>
          <p:cNvSpPr/>
          <p:nvPr>
            <p:custDataLst>
              <p:tags r:id="rId9"/>
            </p:custDataLst>
          </p:nvPr>
        </p:nvSpPr>
        <p:spPr>
          <a:xfrm>
            <a:off x="2178685" y="3015615"/>
            <a:ext cx="1567815" cy="429895"/>
          </a:xfrm>
          <a:custGeom>
            <a:cxnLst>
              <a:cxn ang="3">
                <a:pos x="hc" y="t"/>
              </a:cxn>
              <a:cxn ang="cd2">
                <a:pos x="l" y="vc"/>
              </a:cxn>
              <a:cxn ang="cd4">
                <a:pos x="hc" y="b"/>
              </a:cxn>
              <a:cxn ang="0">
                <a:pos x="r" y="vc"/>
              </a:cxn>
            </a:cxnLst>
            <a:rect l="l" t="t" r="r" b="b"/>
            <a:pathLst>
              <a:path w="2469" h="677">
                <a:moveTo>
                  <a:pt x="2469" y="0"/>
                </a:moveTo>
                <a:cubicBezTo>
                  <a:pt x="2209" y="407"/>
                  <a:pt x="1753" y="677"/>
                  <a:pt x="1234" y="677"/>
                </a:cubicBezTo>
                <a:cubicBezTo>
                  <a:pt x="716" y="677"/>
                  <a:pt x="260" y="407"/>
                  <a:pt x="0" y="0"/>
                </a:cubicBezTo>
                <a:close/>
              </a:path>
            </a:pathLst>
          </a:cu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40" name="椭圆 139"/>
          <p:cNvSpPr/>
          <p:nvPr>
            <p:custDataLst>
              <p:tags r:id="rId10"/>
            </p:custDataLst>
          </p:nvPr>
        </p:nvSpPr>
        <p:spPr>
          <a:xfrm>
            <a:off x="8301355" y="1586865"/>
            <a:ext cx="1858645" cy="1858645"/>
          </a:xfrm>
          <a:prstGeom prst="ellipse">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41" name="直角三角形 140"/>
          <p:cNvSpPr/>
          <p:nvPr>
            <p:custDataLst>
              <p:tags r:id="rId11"/>
            </p:custDataLst>
          </p:nvPr>
        </p:nvSpPr>
        <p:spPr>
          <a:xfrm rot="18900000">
            <a:off x="9016365" y="3102610"/>
            <a:ext cx="427990" cy="441325"/>
          </a:xfrm>
          <a:prstGeom prst="rtTriangle">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42" name="Oval 125"/>
          <p:cNvSpPr>
            <a:spLocks noChangeAspect="1"/>
          </p:cNvSpPr>
          <p:nvPr>
            <p:custDataLst>
              <p:tags r:id="rId12"/>
            </p:custDataLst>
          </p:nvPr>
        </p:nvSpPr>
        <p:spPr>
          <a:xfrm>
            <a:off x="9123680" y="3743960"/>
            <a:ext cx="213360" cy="207645"/>
          </a:xfrm>
          <a:prstGeom prst="ellipse">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en-US" sz="2135">
              <a:solidFill>
                <a:schemeClr val="dk1"/>
              </a:solidFill>
              <a:latin typeface="隶书" panose="02010509060101010101" pitchFamily="49" charset="-122"/>
              <a:ea typeface="微软雅黑" charset="-122"/>
              <a:cs typeface="隶书" panose="02010509060101010101" pitchFamily="49" charset="-122"/>
              <a:sym typeface="+mn-lt"/>
            </a:endParaRPr>
          </a:p>
        </p:txBody>
      </p:sp>
      <p:cxnSp>
        <p:nvCxnSpPr>
          <p:cNvPr id="144" name="Straight Connector 128"/>
          <p:cNvCxnSpPr/>
          <p:nvPr>
            <p:custDataLst>
              <p:tags r:id="rId13"/>
            </p:custDataLst>
          </p:nvPr>
        </p:nvCxnSpPr>
        <p:spPr>
          <a:xfrm flipH="1">
            <a:off x="9230995" y="4092575"/>
            <a:ext cx="0" cy="718185"/>
          </a:xfrm>
          <a:prstGeom prst="line">
            <a:avLst/>
          </a:prstGeom>
          <a:ln w="25400">
            <a:solidFill>
              <a:schemeClr val="accent3"/>
            </a:solidFill>
            <a:prstDash val="sysDash"/>
            <a:headEnd type="oval" w="med" len="med"/>
            <a:tailEnd type="stealth" w="med" len="med"/>
          </a:ln>
        </p:spPr>
        <p:style>
          <a:lnRef idx="1">
            <a:srgbClr val="6096E6"/>
          </a:lnRef>
          <a:fillRef idx="0">
            <a:srgbClr val="6096E6"/>
          </a:fillRef>
          <a:effectRef idx="0">
            <a:srgbClr val="6096E6"/>
          </a:effectRef>
          <a:fontRef idx="minor">
            <a:srgbClr val="000000"/>
          </a:fontRef>
        </p:style>
      </p:cxnSp>
      <p:sp>
        <p:nvSpPr>
          <p:cNvPr id="146" name="文本框 145"/>
          <p:cNvSpPr txBox="1"/>
          <p:nvPr>
            <p:custDataLst>
              <p:tags r:id="rId14"/>
            </p:custDataLst>
          </p:nvPr>
        </p:nvSpPr>
        <p:spPr>
          <a:xfrm flipH="1">
            <a:off x="8052435" y="4948555"/>
            <a:ext cx="2336400" cy="460375"/>
          </a:xfrm>
          <a:prstGeom prst="rect">
            <a:avLst/>
          </a:prstGeom>
        </p:spPr>
        <p:txBody>
          <a:bodyPr wrap="square">
            <a:spAutoFit/>
          </a:bodyPr>
          <a:lstStyle>
            <a:defPPr>
              <a:defRPr lang="zh-CN"/>
            </a:defPPr>
            <a:lvl1pPr marL="0" algn="dist" defTabSz="914400" rtl="0" eaLnBrk="1" latinLnBrk="0" hangingPunct="1">
              <a:defRPr sz="2000" kern="1200">
                <a:gradFill>
                  <a:gsLst>
                    <a:gs pos="100000">
                      <a:srgbClr val="02C0CF"/>
                    </a:gs>
                    <a:gs pos="37000">
                      <a:srgbClr val="2FDFAD"/>
                    </a:gs>
                  </a:gsLst>
                  <a:lin ang="2700000" scaled="1"/>
                </a:gra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accent3">
                    <a:lumMod val="50000"/>
                  </a:schemeClr>
                </a:solidFill>
                <a:latin typeface="隶书" panose="02010509060101010101" pitchFamily="49" charset="-122"/>
                <a:ea typeface="微软雅黑" charset="-122"/>
                <a:cs typeface="隶书" panose="02010509060101010101" pitchFamily="49" charset="-122"/>
                <a:sym typeface="+mn-lt"/>
              </a:rPr>
              <a:t>你的胸怀决定着教室的大小</a:t>
            </a:r>
          </a:p>
        </p:txBody>
      </p:sp>
      <p:sp>
        <p:nvSpPr>
          <p:cNvPr id="149" name="任意多边形 148"/>
          <p:cNvSpPr/>
          <p:nvPr>
            <p:custDataLst>
              <p:tags r:id="rId15"/>
            </p:custDataLst>
          </p:nvPr>
        </p:nvSpPr>
        <p:spPr>
          <a:xfrm>
            <a:off x="8446770" y="3015615"/>
            <a:ext cx="1567815" cy="429895"/>
          </a:xfrm>
          <a:custGeom>
            <a:cxnLst>
              <a:cxn ang="3">
                <a:pos x="hc" y="t"/>
              </a:cxn>
              <a:cxn ang="cd2">
                <a:pos x="l" y="vc"/>
              </a:cxn>
              <a:cxn ang="cd4">
                <a:pos x="hc" y="b"/>
              </a:cxn>
              <a:cxn ang="0">
                <a:pos x="r" y="vc"/>
              </a:cxn>
            </a:cxnLst>
            <a:rect l="l" t="t" r="r" b="b"/>
            <a:pathLst>
              <a:path w="2469" h="677">
                <a:moveTo>
                  <a:pt x="2469" y="0"/>
                </a:moveTo>
                <a:cubicBezTo>
                  <a:pt x="2209" y="407"/>
                  <a:pt x="1753" y="677"/>
                  <a:pt x="1234" y="677"/>
                </a:cubicBezTo>
                <a:cubicBezTo>
                  <a:pt x="716" y="677"/>
                  <a:pt x="260" y="407"/>
                  <a:pt x="0" y="0"/>
                </a:cubicBezTo>
                <a:close/>
              </a:path>
            </a:pathLst>
          </a:cu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224" name="椭圆 223"/>
          <p:cNvSpPr/>
          <p:nvPr>
            <p:custDataLst>
              <p:tags r:id="rId16"/>
            </p:custDataLst>
          </p:nvPr>
        </p:nvSpPr>
        <p:spPr>
          <a:xfrm rot="10800000">
            <a:off x="5167630" y="4236720"/>
            <a:ext cx="1858645" cy="1858645"/>
          </a:xfrm>
          <a:prstGeom prst="ellips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225" name="直角三角形 224"/>
          <p:cNvSpPr/>
          <p:nvPr>
            <p:custDataLst>
              <p:tags r:id="rId17"/>
            </p:custDataLst>
          </p:nvPr>
        </p:nvSpPr>
        <p:spPr>
          <a:xfrm rot="8100000">
            <a:off x="5883275" y="4138295"/>
            <a:ext cx="427990" cy="441325"/>
          </a:xfrm>
          <a:prstGeom prst="rtTriangl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226" name="Oval 125"/>
          <p:cNvSpPr>
            <a:spLocks noChangeAspect="1"/>
          </p:cNvSpPr>
          <p:nvPr>
            <p:custDataLst>
              <p:tags r:id="rId18"/>
            </p:custDataLst>
          </p:nvPr>
        </p:nvSpPr>
        <p:spPr>
          <a:xfrm rot="10800000">
            <a:off x="5990590" y="3730625"/>
            <a:ext cx="213360" cy="207645"/>
          </a:xfrm>
          <a:prstGeom prst="ellips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en-US" sz="2135">
              <a:solidFill>
                <a:schemeClr val="dk1"/>
              </a:solidFill>
              <a:latin typeface="隶书" panose="02010509060101010101" pitchFamily="49" charset="-122"/>
              <a:ea typeface="微软雅黑" charset="-122"/>
              <a:cs typeface="隶书" panose="02010509060101010101" pitchFamily="49" charset="-122"/>
              <a:sym typeface="+mn-lt"/>
            </a:endParaRPr>
          </a:p>
        </p:txBody>
      </p:sp>
      <p:cxnSp>
        <p:nvCxnSpPr>
          <p:cNvPr id="228" name="Straight Connector 128"/>
          <p:cNvCxnSpPr/>
          <p:nvPr>
            <p:custDataLst>
              <p:tags r:id="rId19"/>
            </p:custDataLst>
          </p:nvPr>
        </p:nvCxnSpPr>
        <p:spPr>
          <a:xfrm rot="10800000" flipH="1">
            <a:off x="6096635" y="2871470"/>
            <a:ext cx="0" cy="718185"/>
          </a:xfrm>
          <a:prstGeom prst="line">
            <a:avLst/>
          </a:prstGeom>
          <a:ln w="25400">
            <a:solidFill>
              <a:schemeClr val="accent2"/>
            </a:solidFill>
            <a:prstDash val="sysDash"/>
            <a:headEnd type="oval" w="med" len="med"/>
            <a:tailEnd type="stealth" w="med" len="med"/>
          </a:ln>
        </p:spPr>
        <p:style>
          <a:lnRef idx="1">
            <a:srgbClr val="6096E6"/>
          </a:lnRef>
          <a:fillRef idx="0">
            <a:srgbClr val="6096E6"/>
          </a:fillRef>
          <a:effectRef idx="0">
            <a:srgbClr val="6096E6"/>
          </a:effectRef>
          <a:fontRef idx="minor">
            <a:srgbClr val="000000"/>
          </a:fontRef>
        </p:style>
      </p:cxnSp>
      <p:sp>
        <p:nvSpPr>
          <p:cNvPr id="230" name="文本框 229"/>
          <p:cNvSpPr txBox="1"/>
          <p:nvPr>
            <p:custDataLst>
              <p:tags r:id="rId20"/>
            </p:custDataLst>
          </p:nvPr>
        </p:nvSpPr>
        <p:spPr>
          <a:xfrm flipH="1">
            <a:off x="4904105" y="2273300"/>
            <a:ext cx="2336400" cy="460375"/>
          </a:xfrm>
          <a:prstGeom prst="rect">
            <a:avLst/>
          </a:prstGeom>
        </p:spPr>
        <p:txBody>
          <a:bodyPr wrap="square">
            <a:spAutoFit/>
          </a:bodyPr>
          <a:lstStyle>
            <a:defPPr>
              <a:defRPr lang="zh-CN"/>
            </a:defPPr>
            <a:lvl1pPr marL="0" algn="dist" defTabSz="914400" rtl="0" eaLnBrk="1" latinLnBrk="0" hangingPunct="1">
              <a:defRPr sz="2000" kern="1200">
                <a:gradFill>
                  <a:gsLst>
                    <a:gs pos="100000">
                      <a:srgbClr val="02C0CF"/>
                    </a:gs>
                    <a:gs pos="37000">
                      <a:srgbClr val="2FDFAD"/>
                    </a:gs>
                  </a:gsLst>
                  <a:lin ang="2700000" scaled="1"/>
                </a:gra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accent2"/>
                </a:solidFill>
                <a:latin typeface="隶书" panose="02010509060101010101" pitchFamily="49" charset="-122"/>
                <a:ea typeface="微软雅黑" charset="-122"/>
                <a:cs typeface="隶书" panose="02010509060101010101" pitchFamily="49" charset="-122"/>
                <a:sym typeface="+mn-lt"/>
              </a:rPr>
              <a:t>以信念为基石</a:t>
            </a:r>
          </a:p>
        </p:txBody>
      </p:sp>
      <p:sp>
        <p:nvSpPr>
          <p:cNvPr id="233" name="任意多边形 232"/>
          <p:cNvSpPr/>
          <p:nvPr>
            <p:custDataLst>
              <p:tags r:id="rId21"/>
            </p:custDataLst>
          </p:nvPr>
        </p:nvSpPr>
        <p:spPr>
          <a:xfrm rot="10800000">
            <a:off x="5313045" y="4236720"/>
            <a:ext cx="1567815" cy="429895"/>
          </a:xfrm>
          <a:custGeom>
            <a:cxnLst>
              <a:cxn ang="3">
                <a:pos x="hc" y="t"/>
              </a:cxn>
              <a:cxn ang="cd2">
                <a:pos x="l" y="vc"/>
              </a:cxn>
              <a:cxn ang="cd4">
                <a:pos x="hc" y="b"/>
              </a:cxn>
              <a:cxn ang="0">
                <a:pos x="r" y="vc"/>
              </a:cxn>
            </a:cxnLst>
            <a:rect l="l" t="t" r="r" b="b"/>
            <a:pathLst>
              <a:path w="2469" h="677">
                <a:moveTo>
                  <a:pt x="2469" y="0"/>
                </a:moveTo>
                <a:cubicBezTo>
                  <a:pt x="2209" y="407"/>
                  <a:pt x="1753" y="677"/>
                  <a:pt x="1234" y="677"/>
                </a:cubicBezTo>
                <a:cubicBezTo>
                  <a:pt x="716" y="677"/>
                  <a:pt x="260" y="407"/>
                  <a:pt x="0" y="0"/>
                </a:cubicBezTo>
                <a:close/>
              </a:path>
            </a:pathLst>
          </a:cu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pic>
        <p:nvPicPr>
          <p:cNvPr id="235" name="图片 234" descr="343435383037343b343532333833383bbcf4b5b6"/>
          <p:cNvPicPr>
            <a:picLocks noChangeAspect="1"/>
          </p:cNvPicPr>
          <p:nvPr>
            <p:custDataLst>
              <p:tags r:id="rId23"/>
            </p:custDataLst>
          </p:nvPr>
        </p:nvPicPr>
        <p:blipFill>
          <a:blip r:embed="rId22"/>
          <a:stretch>
            <a:fillRect/>
          </a:stretch>
        </p:blipFill>
        <p:spPr>
          <a:xfrm>
            <a:off x="5643245" y="4810760"/>
            <a:ext cx="906780" cy="906780"/>
          </a:xfrm>
          <a:prstGeom prst="rect">
            <a:avLst/>
          </a:prstGeom>
        </p:spPr>
      </p:pic>
      <p:pic>
        <p:nvPicPr>
          <p:cNvPr id="236" name="图片 235" descr="343435383037343b343533303738313bb1e3c0fbccf9"/>
          <p:cNvPicPr>
            <a:picLocks noChangeAspect="1"/>
          </p:cNvPicPr>
          <p:nvPr>
            <p:custDataLst>
              <p:tags r:id="rId25"/>
            </p:custDataLst>
          </p:nvPr>
        </p:nvPicPr>
        <p:blipFill>
          <a:blip r:embed="rId24"/>
          <a:stretch>
            <a:fillRect/>
          </a:stretch>
        </p:blipFill>
        <p:spPr>
          <a:xfrm>
            <a:off x="8777605" y="1964690"/>
            <a:ext cx="906780" cy="906780"/>
          </a:xfrm>
          <a:prstGeom prst="rect">
            <a:avLst/>
          </a:prstGeom>
        </p:spPr>
      </p:pic>
      <p:sp>
        <p:nvSpPr>
          <p:cNvPr id="17" name="椭圆 16"/>
          <p:cNvSpPr/>
          <p:nvPr>
            <p:custDataLst>
              <p:tags r:id="rId26"/>
            </p:custDataLst>
          </p:nvPr>
        </p:nvSpPr>
        <p:spPr>
          <a:xfrm>
            <a:off x="443865" y="677545"/>
            <a:ext cx="497205" cy="497205"/>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8" name="文本框 17"/>
          <p:cNvSpPr txBox="1"/>
          <p:nvPr>
            <p:custDataLst>
              <p:tags r:id="rId27"/>
            </p:custDataLst>
          </p:nvPr>
        </p:nvSpPr>
        <p:spPr>
          <a:xfrm>
            <a:off x="1166495" y="643255"/>
            <a:ext cx="10288905" cy="586740"/>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zh-CN" sz="3200" b="1" spc="300">
                <a:gradFill>
                  <a:gsLst>
                    <a:gs pos="0">
                      <a:schemeClr val="accent1"/>
                    </a:gs>
                    <a:gs pos="100000">
                      <a:srgbClr val="E32E37"/>
                    </a:gs>
                  </a:gsLst>
                  <a:lin scaled="1"/>
                </a:gradFill>
                <a:uFillTx/>
                <a:latin typeface="隶书" panose="02010509060101010101" pitchFamily="49" charset="-122"/>
                <a:ea typeface="隶书" panose="02010509060101010101" pitchFamily="49" charset="-122"/>
              </a:rPr>
              <a:t>【第一辑】给我一个做教师的理由</a:t>
            </a:r>
            <a:endParaRPr lang="zh-CN" altLang="zh-CN" sz="3200" b="1" spc="300">
              <a:gradFill>
                <a:gsLst>
                  <a:gs pos="0">
                    <a:schemeClr val="accent1"/>
                  </a:gs>
                  <a:gs pos="100000">
                    <a:srgbClr val="E32E37"/>
                  </a:gs>
                </a:gsLst>
                <a:lin scaled="1"/>
              </a:gradFill>
              <a:uFillTx/>
              <a:latin typeface="隶书" panose="02010509060101010101" pitchFamily="49" charset="-122"/>
              <a:ea typeface="隶书" panose="02010509060101010101" pitchFamily="49" charset="-122"/>
            </a:endParaRPr>
          </a:p>
        </p:txBody>
      </p:sp>
    </p:spTree>
    <p:custDataLst>
      <p:tags r:id="rId28"/>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2"/>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4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【第二辑】借我一双好教师的慧眼</a:t>
            </a:r>
            <a:endParaRPr lang="zh-CN" altLang="zh-CN" sz="44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3"/>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44" name="圆角矩形 43"/>
          <p:cNvSpPr/>
          <p:nvPr>
            <p:custDataLst>
              <p:tags r:id="rId4"/>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45" name="椭圆 44"/>
          <p:cNvSpPr/>
          <p:nvPr>
            <p:custDataLst>
              <p:tags r:id="rId5"/>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pic>
        <p:nvPicPr>
          <p:cNvPr id="86" name="图片 85" descr="343435383036303b343532343136343bcfeec4bfb7b6cea7"/>
          <p:cNvPicPr>
            <a:picLocks noChangeAspect="1"/>
          </p:cNvPicPr>
          <p:nvPr>
            <p:custDataLst>
              <p:tags r:id="rId7"/>
            </p:custDataLst>
          </p:nvPr>
        </p:nvPicPr>
        <p:blipFill>
          <a:blip r:embed="rId6"/>
          <a:stretch>
            <a:fillRect/>
          </a:stretch>
        </p:blipFill>
        <p:spPr>
          <a:xfrm>
            <a:off x="1720502" y="2447177"/>
            <a:ext cx="816336" cy="816336"/>
          </a:xfrm>
          <a:prstGeom prst="rect">
            <a:avLst/>
          </a:prstGeom>
        </p:spPr>
      </p:pic>
      <p:sp>
        <p:nvSpPr>
          <p:cNvPr id="2" name="文本框 1"/>
          <p:cNvSpPr txBox="1"/>
          <p:nvPr>
            <p:custDataLst>
              <p:tags r:id="rId8"/>
            </p:custDataLst>
          </p:nvPr>
        </p:nvSpPr>
        <p:spPr>
          <a:xfrm>
            <a:off x="3235960" y="4257675"/>
            <a:ext cx="782320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gradFill>
                  <a:gsLst>
                    <a:gs pos="0">
                      <a:srgbClr val="7B32B2"/>
                    </a:gs>
                    <a:gs pos="100000">
                      <a:srgbClr val="401A5D"/>
                    </a:gs>
                  </a:gsLst>
                  <a:lin scaled="0"/>
                </a:gradFill>
                <a:effectLst>
                  <a:outerShdw blurRad="38100" dist="19050" dir="2700000" algn="tl" rotWithShape="0">
                    <a:schemeClr val="dk1">
                      <a:alpha val="40000"/>
                    </a:schemeClr>
                  </a:outerShdw>
                </a:effectLst>
                <a:latin typeface="隶书" panose="02010509060101010101" pitchFamily="49" charset="-122"/>
                <a:ea typeface="隶书" panose="02010509060101010101" pitchFamily="49" charset="-122"/>
              </a:rPr>
              <a:t>
其实，教师职业大致有四种境界：第一，是让学生瞧得起的老师；第二，是让自己心安的老师；第三，是让学校骄傲的老师；第四，是让历史铭记的老师。</a:t>
            </a:r>
            <a:endParaRPr lang="zh-CN" altLang="en-US">
              <a:gradFill>
                <a:gsLst>
                  <a:gs pos="0">
                    <a:srgbClr val="7B32B2"/>
                  </a:gs>
                  <a:gs pos="100000">
                    <a:srgbClr val="401A5D"/>
                  </a:gs>
                </a:gsLst>
                <a:lin scaled="0"/>
              </a:gradFill>
              <a:effectLst>
                <a:outerShdw blurRad="38100" dist="19050" dir="2700000" algn="tl" rotWithShape="0">
                  <a:schemeClr val="dk1">
                    <a:alpha val="40000"/>
                  </a:schemeClr>
                </a:outerShdw>
              </a:effectLst>
              <a:latin typeface="隶书" panose="02010509060101010101" pitchFamily="49" charset="-122"/>
              <a:ea typeface="隶书" panose="02010509060101010101" pitchFamily="49" charset="-122"/>
            </a:endParaRPr>
          </a:p>
        </p:txBody>
      </p:sp>
    </p:spTree>
    <p:custDataLst>
      <p:tags r:id="rId9"/>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任意多边形 4"/>
          <p:cNvSpPr/>
          <p:nvPr>
            <p:custDataLst>
              <p:tags r:id="rId2"/>
            </p:custDataLst>
          </p:nvPr>
        </p:nvSpPr>
        <p:spPr>
          <a:xfrm>
            <a:off x="412115" y="2618957"/>
            <a:ext cx="11316970" cy="1456548"/>
          </a:xfrm>
          <a:custGeom>
            <a:gdLst>
              <a:gd name="connsiteX0" fmla="*/ 0 w 19216"/>
              <a:gd name="connsiteY0" fmla="*/ 371 h 2473"/>
              <a:gd name="connsiteX1" fmla="*/ 3760 w 19216"/>
              <a:gd name="connsiteY1" fmla="*/ 220 h 2473"/>
              <a:gd name="connsiteX2" fmla="*/ 7756 w 19216"/>
              <a:gd name="connsiteY2" fmla="*/ 2455 h 2473"/>
              <a:gd name="connsiteX3" fmla="*/ 13595 w 19216"/>
              <a:gd name="connsiteY3" fmla="*/ 1157 h 2473"/>
              <a:gd name="connsiteX4" fmla="*/ 17109 w 19216"/>
              <a:gd name="connsiteY4" fmla="*/ 1750 h 2473"/>
              <a:gd name="connsiteX5" fmla="*/ 19216 w 19216"/>
              <a:gd name="connsiteY5" fmla="*/ 580 h 24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216" h="2473">
                <a:moveTo>
                  <a:pt x="0" y="371"/>
                </a:moveTo>
                <a:cubicBezTo>
                  <a:pt x="670" y="284"/>
                  <a:pt x="2187" y="-315"/>
                  <a:pt x="3760" y="220"/>
                </a:cubicBezTo>
                <a:cubicBezTo>
                  <a:pt x="5333" y="755"/>
                  <a:pt x="5789" y="2267"/>
                  <a:pt x="7756" y="2455"/>
                </a:cubicBezTo>
                <a:cubicBezTo>
                  <a:pt x="9723" y="2642"/>
                  <a:pt x="11838" y="1348"/>
                  <a:pt x="13595" y="1157"/>
                </a:cubicBezTo>
                <a:cubicBezTo>
                  <a:pt x="15353" y="967"/>
                  <a:pt x="16059" y="1976"/>
                  <a:pt x="17109" y="1750"/>
                </a:cubicBezTo>
                <a:cubicBezTo>
                  <a:pt x="18159" y="1524"/>
                  <a:pt x="17784" y="985"/>
                  <a:pt x="19216" y="580"/>
                </a:cubicBezTo>
              </a:path>
            </a:pathLst>
          </a:custGeom>
          <a:noFill/>
          <a:ln w="31750">
            <a:solidFill>
              <a:schemeClr val="accent1"/>
            </a:solid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68" name="圆角矩形 67"/>
          <p:cNvSpPr/>
          <p:nvPr>
            <p:custDataLst>
              <p:tags r:id="rId3"/>
            </p:custDataLst>
          </p:nvPr>
        </p:nvSpPr>
        <p:spPr>
          <a:xfrm>
            <a:off x="1267248" y="2978121"/>
            <a:ext cx="1403431" cy="1884002"/>
          </a:xfrm>
          <a:prstGeom prst="roundRect">
            <a:avLst/>
          </a:prstGeom>
          <a:noFill/>
          <a:ln>
            <a:solidFill>
              <a:schemeClr val="lt1"/>
            </a:solid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41" name="椭圆 40"/>
          <p:cNvSpPr/>
          <p:nvPr>
            <p:custDataLst>
              <p:tags r:id="rId4"/>
            </p:custDataLst>
          </p:nvPr>
        </p:nvSpPr>
        <p:spPr>
          <a:xfrm>
            <a:off x="1864428" y="2554677"/>
            <a:ext cx="132510" cy="132510"/>
          </a:xfrm>
          <a:prstGeom prst="ellipse">
            <a:avLst/>
          </a:prstGeom>
          <a:solidFill>
            <a:schemeClr val="accent1"/>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45" name="椭圆 44"/>
          <p:cNvSpPr/>
          <p:nvPr>
            <p:custDataLst>
              <p:tags r:id="rId5"/>
            </p:custDataLst>
          </p:nvPr>
        </p:nvSpPr>
        <p:spPr>
          <a:xfrm>
            <a:off x="3366212" y="3169525"/>
            <a:ext cx="132510" cy="132510"/>
          </a:xfrm>
          <a:prstGeom prst="ellipse">
            <a:avLst/>
          </a:prstGeom>
          <a:solidFill>
            <a:schemeClr val="accent2"/>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46" name="椭圆 45"/>
          <p:cNvSpPr/>
          <p:nvPr>
            <p:custDataLst>
              <p:tags r:id="rId6"/>
            </p:custDataLst>
          </p:nvPr>
        </p:nvSpPr>
        <p:spPr>
          <a:xfrm>
            <a:off x="4693671" y="3950453"/>
            <a:ext cx="132510" cy="132510"/>
          </a:xfrm>
          <a:prstGeom prst="ellipse">
            <a:avLst/>
          </a:prstGeom>
          <a:solidFill>
            <a:schemeClr val="accent2"/>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47" name="椭圆 46"/>
          <p:cNvSpPr/>
          <p:nvPr>
            <p:custDataLst>
              <p:tags r:id="rId7"/>
            </p:custDataLst>
          </p:nvPr>
        </p:nvSpPr>
        <p:spPr>
          <a:xfrm>
            <a:off x="6505823" y="3751393"/>
            <a:ext cx="132510" cy="132510"/>
          </a:xfrm>
          <a:prstGeom prst="ellipse">
            <a:avLst/>
          </a:prstGeom>
          <a:solidFill>
            <a:schemeClr val="accent4"/>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49" name="椭圆 48"/>
          <p:cNvSpPr/>
          <p:nvPr>
            <p:custDataLst>
              <p:tags r:id="rId8"/>
            </p:custDataLst>
          </p:nvPr>
        </p:nvSpPr>
        <p:spPr>
          <a:xfrm>
            <a:off x="8089468" y="3278478"/>
            <a:ext cx="132510" cy="132510"/>
          </a:xfrm>
          <a:prstGeom prst="ellipse">
            <a:avLst/>
          </a:prstGeom>
          <a:solidFill>
            <a:schemeClr val="accent5"/>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52" name="椭圆 51"/>
          <p:cNvSpPr/>
          <p:nvPr>
            <p:custDataLst>
              <p:tags r:id="rId9"/>
            </p:custDataLst>
          </p:nvPr>
        </p:nvSpPr>
        <p:spPr>
          <a:xfrm>
            <a:off x="10171353" y="3592380"/>
            <a:ext cx="132510" cy="132510"/>
          </a:xfrm>
          <a:prstGeom prst="ellipse">
            <a:avLst/>
          </a:prstGeom>
          <a:solidFill>
            <a:schemeClr val="accent6"/>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53" name="圆角矩形 52"/>
          <p:cNvSpPr/>
          <p:nvPr>
            <p:custDataLst>
              <p:tags r:id="rId10"/>
            </p:custDataLst>
          </p:nvPr>
        </p:nvSpPr>
        <p:spPr>
          <a:xfrm>
            <a:off x="1149461" y="2898615"/>
            <a:ext cx="1403431" cy="1884002"/>
          </a:xfrm>
          <a:prstGeom prst="roundRect">
            <a:avLst/>
          </a:prstGeom>
          <a:solidFill>
            <a:schemeClr val="accent2"/>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2" name="圆角矩形 81"/>
          <p:cNvSpPr/>
          <p:nvPr>
            <p:custDataLst>
              <p:tags r:id="rId11"/>
            </p:custDataLst>
          </p:nvPr>
        </p:nvSpPr>
        <p:spPr>
          <a:xfrm>
            <a:off x="3524046" y="1395065"/>
            <a:ext cx="1403431" cy="1884002"/>
          </a:xfrm>
          <a:prstGeom prst="roundRect">
            <a:avLst/>
          </a:prstGeom>
          <a:noFill/>
          <a:ln>
            <a:solidFill>
              <a:schemeClr val="lt1"/>
            </a:solid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3" name="圆角矩形 82"/>
          <p:cNvSpPr/>
          <p:nvPr>
            <p:custDataLst>
              <p:tags r:id="rId12"/>
            </p:custDataLst>
          </p:nvPr>
        </p:nvSpPr>
        <p:spPr>
          <a:xfrm>
            <a:off x="3422749" y="1256665"/>
            <a:ext cx="1403431" cy="1884002"/>
          </a:xfrm>
          <a:prstGeom prst="roundRect">
            <a:avLst/>
          </a:prstGeom>
          <a:solidFill>
            <a:schemeClr val="accent3"/>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4" name="圆角矩形 83"/>
          <p:cNvSpPr/>
          <p:nvPr>
            <p:custDataLst>
              <p:tags r:id="rId13"/>
            </p:custDataLst>
          </p:nvPr>
        </p:nvSpPr>
        <p:spPr>
          <a:xfrm>
            <a:off x="3796723" y="4287912"/>
            <a:ext cx="1403431" cy="1884002"/>
          </a:xfrm>
          <a:prstGeom prst="roundRect">
            <a:avLst/>
          </a:prstGeom>
          <a:noFill/>
          <a:ln>
            <a:solidFill>
              <a:schemeClr val="lt1"/>
            </a:solid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5" name="圆角矩形 84"/>
          <p:cNvSpPr/>
          <p:nvPr>
            <p:custDataLst>
              <p:tags r:id="rId14"/>
            </p:custDataLst>
          </p:nvPr>
        </p:nvSpPr>
        <p:spPr>
          <a:xfrm>
            <a:off x="3678936" y="4174248"/>
            <a:ext cx="1403431" cy="1884002"/>
          </a:xfrm>
          <a:prstGeom prst="roundRect">
            <a:avLst/>
          </a:prstGeom>
          <a:solidFill>
            <a:schemeClr val="accent3"/>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6" name="圆角矩形 85"/>
          <p:cNvSpPr/>
          <p:nvPr>
            <p:custDataLst>
              <p:tags r:id="rId15"/>
            </p:custDataLst>
          </p:nvPr>
        </p:nvSpPr>
        <p:spPr>
          <a:xfrm>
            <a:off x="6055877" y="1466915"/>
            <a:ext cx="1403431" cy="1884002"/>
          </a:xfrm>
          <a:prstGeom prst="roundRect">
            <a:avLst/>
          </a:prstGeom>
          <a:noFill/>
          <a:ln>
            <a:solidFill>
              <a:schemeClr val="lt1"/>
            </a:solid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7" name="圆角矩形 86"/>
          <p:cNvSpPr/>
          <p:nvPr>
            <p:custDataLst>
              <p:tags r:id="rId16"/>
            </p:custDataLst>
          </p:nvPr>
        </p:nvSpPr>
        <p:spPr>
          <a:xfrm>
            <a:off x="5938679" y="1342061"/>
            <a:ext cx="1403431" cy="1884002"/>
          </a:xfrm>
          <a:prstGeom prst="roundRect">
            <a:avLst/>
          </a:prstGeom>
          <a:solidFill>
            <a:schemeClr val="accent5"/>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8" name="圆角矩形 87"/>
          <p:cNvSpPr/>
          <p:nvPr>
            <p:custDataLst>
              <p:tags r:id="rId17"/>
            </p:custDataLst>
          </p:nvPr>
        </p:nvSpPr>
        <p:spPr>
          <a:xfrm>
            <a:off x="7519379" y="3862701"/>
            <a:ext cx="1403431" cy="1884002"/>
          </a:xfrm>
          <a:prstGeom prst="roundRect">
            <a:avLst/>
          </a:prstGeom>
          <a:noFill/>
          <a:ln>
            <a:solidFill>
              <a:schemeClr val="lt1"/>
            </a:solid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89" name="圆角矩形 88"/>
          <p:cNvSpPr/>
          <p:nvPr>
            <p:custDataLst>
              <p:tags r:id="rId18"/>
            </p:custDataLst>
          </p:nvPr>
        </p:nvSpPr>
        <p:spPr>
          <a:xfrm>
            <a:off x="7418672" y="3730191"/>
            <a:ext cx="1403431" cy="1884002"/>
          </a:xfrm>
          <a:prstGeom prst="roundRect">
            <a:avLst/>
          </a:prstGeom>
          <a:solidFill>
            <a:schemeClr val="accent5"/>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90" name="圆角矩形 89"/>
          <p:cNvSpPr/>
          <p:nvPr>
            <p:custDataLst>
              <p:tags r:id="rId19"/>
            </p:custDataLst>
          </p:nvPr>
        </p:nvSpPr>
        <p:spPr>
          <a:xfrm>
            <a:off x="9543548" y="1526986"/>
            <a:ext cx="1403431" cy="1884002"/>
          </a:xfrm>
          <a:prstGeom prst="roundRect">
            <a:avLst/>
          </a:prstGeom>
          <a:noFill/>
          <a:ln>
            <a:solidFill>
              <a:schemeClr val="lt1"/>
            </a:solid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91" name="圆角矩形 90"/>
          <p:cNvSpPr/>
          <p:nvPr>
            <p:custDataLst>
              <p:tags r:id="rId20"/>
            </p:custDataLst>
          </p:nvPr>
        </p:nvSpPr>
        <p:spPr>
          <a:xfrm>
            <a:off x="9426350" y="1368563"/>
            <a:ext cx="1403431" cy="1884002"/>
          </a:xfrm>
          <a:prstGeom prst="roundRect">
            <a:avLst/>
          </a:prstGeom>
          <a:solidFill>
            <a:schemeClr val="accent4"/>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92" name="文本框 91"/>
          <p:cNvSpPr txBox="1"/>
          <p:nvPr>
            <p:custDataLst>
              <p:tags r:id="rId21"/>
            </p:custDataLst>
          </p:nvPr>
        </p:nvSpPr>
        <p:spPr>
          <a:xfrm>
            <a:off x="1148715" y="3444875"/>
            <a:ext cx="1403985" cy="133794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隶书" panose="02010509060101010101" pitchFamily="49" charset="-122"/>
                <a:ea typeface="微软雅黑" charset="-122"/>
                <a:cs typeface="隶书" panose="02010509060101010101" pitchFamily="49" charset="-122"/>
              </a:rPr>
              <a:t>根都应该扎入泥土里</a:t>
            </a:r>
          </a:p>
        </p:txBody>
      </p:sp>
      <p:sp>
        <p:nvSpPr>
          <p:cNvPr id="94" name="文本框 93"/>
          <p:cNvSpPr txBox="1"/>
          <p:nvPr>
            <p:custDataLst>
              <p:tags r:id="rId22"/>
            </p:custDataLst>
          </p:nvPr>
        </p:nvSpPr>
        <p:spPr>
          <a:xfrm>
            <a:off x="3411855" y="1824355"/>
            <a:ext cx="1413510" cy="1316990"/>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dk1">
                    <a:lumMod val="85000"/>
                    <a:lumOff val="15000"/>
                  </a:schemeClr>
                </a:solidFill>
                <a:uFillTx/>
                <a:latin typeface="隶书" panose="02010509060101010101" pitchFamily="49" charset="-122"/>
                <a:ea typeface="微软雅黑" charset="-122"/>
                <a:cs typeface="隶书" panose="02010509060101010101" pitchFamily="49" charset="-122"/>
              </a:rPr>
              <a:t>业余预言未来</a:t>
            </a:r>
          </a:p>
        </p:txBody>
      </p:sp>
      <p:sp>
        <p:nvSpPr>
          <p:cNvPr id="96" name="文本框 95"/>
          <p:cNvSpPr txBox="1"/>
          <p:nvPr>
            <p:custDataLst>
              <p:tags r:id="rId23"/>
            </p:custDataLst>
          </p:nvPr>
        </p:nvSpPr>
        <p:spPr>
          <a:xfrm>
            <a:off x="3678555" y="4806315"/>
            <a:ext cx="1403350" cy="1272540"/>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dk1">
                    <a:lumMod val="85000"/>
                    <a:lumOff val="15000"/>
                  </a:schemeClr>
                </a:solidFill>
                <a:uFillTx/>
                <a:latin typeface="隶书" panose="02010509060101010101" pitchFamily="49" charset="-122"/>
                <a:ea typeface="微软雅黑" charset="-122"/>
                <a:cs typeface="隶书" panose="02010509060101010101" pitchFamily="49" charset="-122"/>
              </a:rPr>
              <a:t>爱上阅读需要多管齐下</a:t>
            </a:r>
          </a:p>
        </p:txBody>
      </p:sp>
      <p:sp>
        <p:nvSpPr>
          <p:cNvPr id="98" name="文本框 97"/>
          <p:cNvSpPr txBox="1"/>
          <p:nvPr>
            <p:custDataLst>
              <p:tags r:id="rId24"/>
            </p:custDataLst>
          </p:nvPr>
        </p:nvSpPr>
        <p:spPr>
          <a:xfrm>
            <a:off x="5939790" y="1925320"/>
            <a:ext cx="1402080" cy="1289050"/>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隶书" panose="02010509060101010101" pitchFamily="49" charset="-122"/>
                <a:ea typeface="微软雅黑" charset="-122"/>
                <a:cs typeface="隶书" panose="02010509060101010101" pitchFamily="49" charset="-122"/>
              </a:rPr>
              <a:t>我笔记我行</a:t>
            </a:r>
          </a:p>
        </p:txBody>
      </p:sp>
      <p:sp>
        <p:nvSpPr>
          <p:cNvPr id="100" name="文本框 99"/>
          <p:cNvSpPr txBox="1"/>
          <p:nvPr>
            <p:custDataLst>
              <p:tags r:id="rId25"/>
            </p:custDataLst>
          </p:nvPr>
        </p:nvSpPr>
        <p:spPr>
          <a:xfrm>
            <a:off x="7418070" y="4352925"/>
            <a:ext cx="1404620" cy="126174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隶书" panose="02010509060101010101" pitchFamily="49" charset="-122"/>
                <a:ea typeface="微软雅黑" charset="-122"/>
                <a:cs typeface="隶书" panose="02010509060101010101" pitchFamily="49" charset="-122"/>
              </a:rPr>
              <a:t>与未来的自己为伍</a:t>
            </a:r>
          </a:p>
        </p:txBody>
      </p:sp>
      <p:sp>
        <p:nvSpPr>
          <p:cNvPr id="108" name="文本框 107"/>
          <p:cNvSpPr txBox="1"/>
          <p:nvPr>
            <p:custDataLst>
              <p:tags r:id="rId26"/>
            </p:custDataLst>
          </p:nvPr>
        </p:nvSpPr>
        <p:spPr>
          <a:xfrm>
            <a:off x="9417050" y="2019935"/>
            <a:ext cx="1399540" cy="1243330"/>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隶书" panose="02010509060101010101" pitchFamily="49" charset="-122"/>
                <a:ea typeface="微软雅黑" charset="-122"/>
                <a:cs typeface="隶书" panose="02010509060101010101" pitchFamily="49" charset="-122"/>
              </a:rPr>
              <a:t>在游泳中打造学海方舟</a:t>
            </a:r>
          </a:p>
        </p:txBody>
      </p:sp>
      <p:sp>
        <p:nvSpPr>
          <p:cNvPr id="111" name="椭圆 110"/>
          <p:cNvSpPr/>
          <p:nvPr>
            <p:custDataLst>
              <p:tags r:id="rId27"/>
            </p:custDataLst>
          </p:nvPr>
        </p:nvSpPr>
        <p:spPr>
          <a:xfrm>
            <a:off x="1208944" y="2948086"/>
            <a:ext cx="396942" cy="396942"/>
          </a:xfrm>
          <a:prstGeom prst="ellipse">
            <a:avLst/>
          </a:prstGeom>
          <a:solidFill>
            <a:schemeClr val="lt1"/>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12" name="椭圆 111"/>
          <p:cNvSpPr/>
          <p:nvPr>
            <p:custDataLst>
              <p:tags r:id="rId28"/>
            </p:custDataLst>
          </p:nvPr>
        </p:nvSpPr>
        <p:spPr>
          <a:xfrm>
            <a:off x="3465742" y="1312025"/>
            <a:ext cx="396942" cy="396942"/>
          </a:xfrm>
          <a:prstGeom prst="ellipse">
            <a:avLst/>
          </a:prstGeom>
          <a:solidFill>
            <a:schemeClr val="lt1"/>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13" name="椭圆 112"/>
          <p:cNvSpPr/>
          <p:nvPr>
            <p:custDataLst>
              <p:tags r:id="rId29"/>
            </p:custDataLst>
          </p:nvPr>
        </p:nvSpPr>
        <p:spPr>
          <a:xfrm>
            <a:off x="3727229" y="4209584"/>
            <a:ext cx="396942" cy="396942"/>
          </a:xfrm>
          <a:prstGeom prst="ellipse">
            <a:avLst/>
          </a:prstGeom>
          <a:solidFill>
            <a:schemeClr val="lt1"/>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14" name="椭圆 113"/>
          <p:cNvSpPr/>
          <p:nvPr>
            <p:custDataLst>
              <p:tags r:id="rId30"/>
            </p:custDataLst>
          </p:nvPr>
        </p:nvSpPr>
        <p:spPr>
          <a:xfrm>
            <a:off x="5991094" y="1379752"/>
            <a:ext cx="396942" cy="396942"/>
          </a:xfrm>
          <a:prstGeom prst="ellipse">
            <a:avLst/>
          </a:prstGeom>
          <a:solidFill>
            <a:schemeClr val="lt1"/>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15" name="椭圆 114"/>
          <p:cNvSpPr/>
          <p:nvPr>
            <p:custDataLst>
              <p:tags r:id="rId31"/>
            </p:custDataLst>
          </p:nvPr>
        </p:nvSpPr>
        <p:spPr>
          <a:xfrm>
            <a:off x="7469909" y="3776128"/>
            <a:ext cx="396942" cy="396942"/>
          </a:xfrm>
          <a:prstGeom prst="ellipse">
            <a:avLst/>
          </a:prstGeom>
          <a:solidFill>
            <a:schemeClr val="lt1"/>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16" name="椭圆 115"/>
          <p:cNvSpPr/>
          <p:nvPr>
            <p:custDataLst>
              <p:tags r:id="rId32"/>
            </p:custDataLst>
          </p:nvPr>
        </p:nvSpPr>
        <p:spPr>
          <a:xfrm>
            <a:off x="9472287" y="1411555"/>
            <a:ext cx="396942" cy="396942"/>
          </a:xfrm>
          <a:prstGeom prst="ellipse">
            <a:avLst/>
          </a:prstGeom>
          <a:solidFill>
            <a:schemeClr val="lt1"/>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18" name="文本框 117"/>
          <p:cNvSpPr txBox="1"/>
          <p:nvPr>
            <p:custDataLst>
              <p:tags r:id="rId33"/>
            </p:custDataLst>
          </p:nvPr>
        </p:nvSpPr>
        <p:spPr>
          <a:xfrm>
            <a:off x="1187153" y="3006390"/>
            <a:ext cx="440523" cy="279744"/>
          </a:xfrm>
          <a:prstGeom prst="rect">
            <a:avLst/>
          </a:prstGeom>
          <a:noFill/>
        </p:spPr>
        <p:txBody>
          <a:bodyPr wrap="square" bIns="0" rtlCol="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300">
                <a:solidFill>
                  <a:schemeClr val="accent1"/>
                </a:solidFill>
                <a:uFillTx/>
                <a:latin typeface="隶书" panose="02010509060101010101" pitchFamily="49" charset="-122"/>
                <a:ea typeface="微软雅黑" charset="-122"/>
                <a:cs typeface="隶书" panose="02010509060101010101" pitchFamily="49" charset="-122"/>
              </a:rPr>
              <a:t>01</a:t>
            </a:r>
          </a:p>
        </p:txBody>
      </p:sp>
      <p:sp>
        <p:nvSpPr>
          <p:cNvPr id="119" name="文本框 118"/>
          <p:cNvSpPr txBox="1"/>
          <p:nvPr>
            <p:custDataLst>
              <p:tags r:id="rId34"/>
            </p:custDataLst>
          </p:nvPr>
        </p:nvSpPr>
        <p:spPr>
          <a:xfrm>
            <a:off x="3704849" y="4270244"/>
            <a:ext cx="440523" cy="279744"/>
          </a:xfrm>
          <a:prstGeom prst="rect">
            <a:avLst/>
          </a:prstGeom>
          <a:noFill/>
        </p:spPr>
        <p:txBody>
          <a:bodyPr wrap="square" bIns="0" rtlCol="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300">
                <a:solidFill>
                  <a:schemeClr val="accent3">
                    <a:lumMod val="50000"/>
                  </a:schemeClr>
                </a:solidFill>
                <a:uFillTx/>
                <a:latin typeface="隶书" panose="02010509060101010101" pitchFamily="49" charset="-122"/>
                <a:ea typeface="微软雅黑" charset="-122"/>
                <a:cs typeface="隶书" panose="02010509060101010101" pitchFamily="49" charset="-122"/>
              </a:rPr>
              <a:t>03</a:t>
            </a:r>
          </a:p>
        </p:txBody>
      </p:sp>
      <p:sp>
        <p:nvSpPr>
          <p:cNvPr id="120" name="文本框 119"/>
          <p:cNvSpPr txBox="1"/>
          <p:nvPr>
            <p:custDataLst>
              <p:tags r:id="rId35"/>
            </p:custDataLst>
          </p:nvPr>
        </p:nvSpPr>
        <p:spPr>
          <a:xfrm>
            <a:off x="3443951" y="1366796"/>
            <a:ext cx="440523" cy="279744"/>
          </a:xfrm>
          <a:prstGeom prst="rect">
            <a:avLst/>
          </a:prstGeom>
          <a:noFill/>
        </p:spPr>
        <p:txBody>
          <a:bodyPr wrap="square" bIns="0" rtlCol="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300">
                <a:solidFill>
                  <a:schemeClr val="accent2"/>
                </a:solidFill>
                <a:uFillTx/>
                <a:latin typeface="隶书" panose="02010509060101010101" pitchFamily="49" charset="-122"/>
                <a:ea typeface="微软雅黑" charset="-122"/>
                <a:cs typeface="隶书" panose="02010509060101010101" pitchFamily="49" charset="-122"/>
              </a:rPr>
              <a:t>02</a:t>
            </a:r>
          </a:p>
        </p:txBody>
      </p:sp>
      <p:sp>
        <p:nvSpPr>
          <p:cNvPr id="121" name="文本框 120"/>
          <p:cNvSpPr txBox="1"/>
          <p:nvPr>
            <p:custDataLst>
              <p:tags r:id="rId36"/>
            </p:custDataLst>
          </p:nvPr>
        </p:nvSpPr>
        <p:spPr>
          <a:xfrm>
            <a:off x="5969303" y="1438057"/>
            <a:ext cx="440523" cy="279744"/>
          </a:xfrm>
          <a:prstGeom prst="rect">
            <a:avLst/>
          </a:prstGeom>
          <a:noFill/>
        </p:spPr>
        <p:txBody>
          <a:bodyPr wrap="square" bIns="0" rtlCol="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300">
                <a:solidFill>
                  <a:schemeClr val="accent5"/>
                </a:solidFill>
                <a:uFillTx/>
                <a:latin typeface="隶书" panose="02010509060101010101" pitchFamily="49" charset="-122"/>
                <a:ea typeface="微软雅黑" charset="-122"/>
                <a:cs typeface="隶书" panose="02010509060101010101" pitchFamily="49" charset="-122"/>
              </a:rPr>
              <a:t>04</a:t>
            </a:r>
          </a:p>
        </p:txBody>
      </p:sp>
      <p:sp>
        <p:nvSpPr>
          <p:cNvPr id="122" name="文本框 121"/>
          <p:cNvSpPr txBox="1"/>
          <p:nvPr>
            <p:custDataLst>
              <p:tags r:id="rId37"/>
            </p:custDataLst>
          </p:nvPr>
        </p:nvSpPr>
        <p:spPr>
          <a:xfrm>
            <a:off x="7447529" y="3835021"/>
            <a:ext cx="440523" cy="279744"/>
          </a:xfrm>
          <a:prstGeom prst="rect">
            <a:avLst/>
          </a:prstGeom>
          <a:noFill/>
        </p:spPr>
        <p:txBody>
          <a:bodyPr wrap="square" bIns="0" rtlCol="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300">
                <a:solidFill>
                  <a:schemeClr val="accent5"/>
                </a:solidFill>
                <a:uFillTx/>
                <a:latin typeface="隶书" panose="02010509060101010101" pitchFamily="49" charset="-122"/>
                <a:ea typeface="微软雅黑" charset="-122"/>
                <a:cs typeface="隶书" panose="02010509060101010101" pitchFamily="49" charset="-122"/>
              </a:rPr>
              <a:t>05</a:t>
            </a:r>
          </a:p>
        </p:txBody>
      </p:sp>
      <p:sp>
        <p:nvSpPr>
          <p:cNvPr id="123" name="文本框 122"/>
          <p:cNvSpPr txBox="1"/>
          <p:nvPr>
            <p:custDataLst>
              <p:tags r:id="rId38"/>
            </p:custDataLst>
          </p:nvPr>
        </p:nvSpPr>
        <p:spPr>
          <a:xfrm>
            <a:off x="9450496" y="1469859"/>
            <a:ext cx="440523" cy="279744"/>
          </a:xfrm>
          <a:prstGeom prst="rect">
            <a:avLst/>
          </a:prstGeom>
          <a:noFill/>
        </p:spPr>
        <p:txBody>
          <a:bodyPr wrap="square" bIns="0" rtlCol="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300">
                <a:solidFill>
                  <a:schemeClr val="accent6">
                    <a:lumMod val="75000"/>
                  </a:schemeClr>
                </a:solidFill>
                <a:uFillTx/>
                <a:latin typeface="隶书" panose="02010509060101010101" pitchFamily="49" charset="-122"/>
                <a:ea typeface="微软雅黑" charset="-122"/>
                <a:cs typeface="隶书" panose="02010509060101010101" pitchFamily="49" charset="-122"/>
              </a:rPr>
              <a:t>06</a:t>
            </a:r>
          </a:p>
        </p:txBody>
      </p:sp>
      <p:sp>
        <p:nvSpPr>
          <p:cNvPr id="17" name="椭圆 16"/>
          <p:cNvSpPr/>
          <p:nvPr>
            <p:custDataLst>
              <p:tags r:id="rId39"/>
            </p:custDataLst>
          </p:nvPr>
        </p:nvSpPr>
        <p:spPr>
          <a:xfrm>
            <a:off x="443865" y="677545"/>
            <a:ext cx="497205" cy="497205"/>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charset="-122"/>
              <a:cs typeface="隶书" panose="02010509060101010101" pitchFamily="49" charset="-122"/>
            </a:endParaRPr>
          </a:p>
        </p:txBody>
      </p:sp>
      <p:sp>
        <p:nvSpPr>
          <p:cNvPr id="18" name="文本框 17"/>
          <p:cNvSpPr txBox="1"/>
          <p:nvPr>
            <p:custDataLst>
              <p:tags r:id="rId40"/>
            </p:custDataLst>
          </p:nvPr>
        </p:nvSpPr>
        <p:spPr>
          <a:xfrm>
            <a:off x="1166495" y="643255"/>
            <a:ext cx="10288905" cy="586740"/>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zh-CN" sz="3200" b="1" spc="300">
                <a:gradFill>
                  <a:gsLst>
                    <a:gs pos="0">
                      <a:schemeClr val="accent1"/>
                    </a:gs>
                    <a:gs pos="100000">
                      <a:srgbClr val="E32E37"/>
                    </a:gs>
                  </a:gsLst>
                  <a:lin scaled="1"/>
                </a:gradFill>
                <a:uFillTx/>
                <a:latin typeface="隶书" panose="02010509060101010101" pitchFamily="49" charset="-122"/>
                <a:ea typeface="隶书" panose="02010509060101010101" pitchFamily="49" charset="-122"/>
              </a:rPr>
              <a:t>【第二辑】借我一双好教师的慧眼</a:t>
            </a:r>
            <a:endParaRPr lang="zh-CN" altLang="zh-CN" sz="3200" b="1" spc="300">
              <a:gradFill>
                <a:gsLst>
                  <a:gs pos="0">
                    <a:schemeClr val="accent1"/>
                  </a:gs>
                  <a:gs pos="100000">
                    <a:srgbClr val="E32E37"/>
                  </a:gs>
                </a:gsLst>
                <a:lin scaled="1"/>
              </a:gradFill>
              <a:uFillTx/>
              <a:latin typeface="隶书" panose="02010509060101010101" pitchFamily="49" charset="-122"/>
              <a:ea typeface="隶书" panose="02010509060101010101" pitchFamily="49" charset="-122"/>
            </a:endParaRPr>
          </a:p>
        </p:txBody>
      </p:sp>
    </p:spTree>
    <p:custDataLst>
      <p:tags r:id="rId41"/>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https://d.book118.com/918125121131006037</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8.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7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8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2.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9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0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0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0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0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1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1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1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1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122.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6.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b*2"/>
  <p:tag name="KSO_WM_UNIT_INDEX" val="2"/>
  <p:tag name="KSO_WM_UNIT_ISCONTENTSTITLE" val="0"/>
  <p:tag name="KSO_WM_UNIT_ISNUMDGMTITLE" val="0"/>
  <p:tag name="KSO_WM_UNIT_LAYERLEVEL" val="1"/>
  <p:tag name="KSO_WM_UNIT_NOCLEAR" val="0"/>
  <p:tag name="KSO_WM_UNIT_PRESET_TEXT" val="汇报人姓名"/>
  <p:tag name="KSO_WM_UNIT_TEXT_FILL_FORE_SCHEMECOLOR_INDEX" val="13"/>
  <p:tag name="KSO_WM_UNIT_TEXT_FILL_FORE_SCHEMECOLOR_INDEX_BRIGHTNESS" val="0.15"/>
  <p:tag name="KSO_WM_UNIT_TEXT_FILL_TYPE" val="1"/>
  <p:tag name="KSO_WM_UNIT_TYPE" val="b"/>
  <p:tag name="KSO_WM_UNIT_VALUE" val="1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custom20182110_1*a*1"/>
  <p:tag name="KSO_WM_UNIT_INDEX" val="1"/>
  <p:tag name="KSO_WM_UNIT_ISCONTENTSTITLE" val="0"/>
  <p:tag name="KSO_WM_UNIT_LAYERLEVEL" val="1"/>
  <p:tag name="KSO_WM_UNIT_NOCLEAR" val="0"/>
  <p:tag name="KSO_WM_UNIT_PRESET_TEXT" val="一寸光阴一寸金"/>
  <p:tag name="KSO_WM_UNIT_TYPE" val="a"/>
  <p:tag name="KSO_WM_UNIT_VALUE" val="26"/>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custom20182110_1*b*1"/>
  <p:tag name="KSO_WM_UNIT_INDEX" val="1"/>
  <p:tag name="KSO_WM_UNIT_ISCONTENTSTITLE" val="0"/>
  <p:tag name="KSO_WM_UNIT_LAYERLEVEL" val="1"/>
  <p:tag name="KSO_WM_UNIT_NOCLEAR" val="0"/>
  <p:tag name="KSO_WM_UNIT_PRESET_TEXT" val="汇报人：代用名"/>
  <p:tag name="KSO_WM_UNIT_TEXT_FILL_FORE_SCHEMECOLOR_INDEX" val="13"/>
  <p:tag name="KSO_WM_UNIT_TEXT_FILL_FORE_SCHEMECOLOR_INDEX_BRIGHTNESS" val="0.15"/>
  <p:tag name="KSO_WM_UNIT_TEXT_FILL_TYPE" val="1"/>
  <p:tag name="KSO_WM_UNIT_TYPE" val="b"/>
  <p:tag name="KSO_WM_UNIT_VALUE" val="68"/>
</p:tagLst>
</file>

<file path=ppt/tags/tag130.xml><?xml version="1.0" encoding="utf-8"?>
<p:tagLst xmlns:p="http://schemas.openxmlformats.org/presentationml/2006/main">
  <p:tag name="KSO_WM_BEAUTIFY_FLAG" val="#wm#"/>
  <p:tag name="KSO_WM_COMBINE_RELATE_SLIDE_ID" val="background20179051_1"/>
  <p:tag name="KSO_WM_SLIDE_ID" val="custom20182110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Lst>
</file>

<file path=ppt/tags/tag1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1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1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1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1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1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162.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EXT_FILL_FORE_SCHEMECOLOR_INDEX" val="13"/>
  <p:tag name="KSO_WM_UNIT_TEXT_FILL_FORE_SCHEMECOLOR_INDEX_BRIGHTNESS" val="0.15"/>
  <p:tag name="KSO_WM_UNIT_TEXT_FILL_TYPE" val="1"/>
  <p:tag name="KSO_WM_UNIT_TYPE" val="f"/>
  <p:tag name="KSO_WM_UNIT_VALUE" val="460"/>
</p:tagLst>
</file>

<file path=ppt/tags/tag16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1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1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1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1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171.xml><?xml version="1.0" encoding="utf-8"?>
<p:tagLst xmlns:p="http://schemas.openxmlformats.org/presentationml/2006/main">
  <p:tag name="KSO_WM_UNIT_TEXT_SHADOW_SCHEMECOLOR_INDEX" val="1"/>
  <p:tag name="KSO_WM_UNIT_TEXT_SHADOW_SCHEMECOLOR_INDEX_BRIGHTNESS" val="0"/>
</p:tagLst>
</file>

<file path=ppt/tags/tag17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178.xml><?xml version="1.0" encoding="utf-8"?>
<p:tagLst xmlns:p="http://schemas.openxmlformats.org/presentationml/2006/main">
  <p:tag name="KSO_WM_UNIT_TEXT_SHADOW_SCHEMECOLOR_INDEX" val="1"/>
  <p:tag name="KSO_WM_UNIT_TEXT_SHADOW_SCHEMECOLOR_INDEX_BRIGHTNESS" val="0"/>
</p:tagLst>
</file>

<file path=ppt/tags/tag17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i*1_1"/>
  <p:tag name="KSO_WM_UNIT_INDEX" val="1_1"/>
  <p:tag name="KSO_WM_UNIT_LAYERLEVEL" val="1_1"/>
  <p:tag name="KSO_WM_UNIT_LINE_FILL_TYPE" val="2"/>
  <p:tag name="KSO_WM_UNIT_LINE_FORE_SCHEMECOLOR_INDEX" val="5"/>
  <p:tag name="KSO_WM_UNIT_TEXT_FILL_FORE_SCHEMECOLOR_INDEX" val="2"/>
  <p:tag name="KSO_WM_UNIT_TEXT_FILL_TYPE" val="1"/>
  <p:tag name="KSO_WM_UNIT_TYPE" val="l_i"/>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1_1"/>
  <p:tag name="KSO_WM_UNIT_INDEX" val="1_1_1"/>
  <p:tag name="KSO_WM_UNIT_LAYERLEVEL" val="1_1_1"/>
  <p:tag name="KSO_WM_UNIT_LINE_FILL_TYPE" val="2"/>
  <p:tag name="KSO_WM_UNIT_LINE_FORE_SCHEMECOLOR_INDEX" val="14"/>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75_6*l_h_i*1_1_2"/>
  <p:tag name="KSO_WM_UNIT_INDEX" val="1_1_2"/>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8075_6*l_h_i*1_2_1"/>
  <p:tag name="KSO_WM_UNIT_INDEX" val="1_2_1"/>
  <p:tag name="KSO_WM_UNIT_LAYERLEVEL" val="1_1_1"/>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8075_6*l_h_i*1_3_1"/>
  <p:tag name="KSO_WM_UNIT_INDEX" val="1_3_1"/>
  <p:tag name="KSO_WM_UNIT_LAYERLEVEL" val="1_1_1"/>
  <p:tag name="KSO_WM_UNIT_TEXT_FILL_FORE_SCHEMECOLOR_INDEX" val="2"/>
  <p:tag name="KSO_WM_UNIT_TEXT_FILL_TYPE" val="1"/>
  <p:tag name="KSO_WM_UNIT_TYPE" val="l_h_i"/>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8075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8075_6*l_h_i*1_5_1"/>
  <p:tag name="KSO_WM_UNIT_INDEX" val="1_5_1"/>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8075_6*l_h_i*1_6_1"/>
  <p:tag name="KSO_WM_UNIT_INDEX" val="1_6_1"/>
  <p:tag name="KSO_WM_UNIT_LAYERLEVEL" val="1_1_1"/>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8075_6*l_h_i*1_1_3"/>
  <p:tag name="KSO_WM_UNIT_INDEX" val="1_1_3"/>
  <p:tag name="KSO_WM_UNIT_LAYERLEVEL" val="1_1_1"/>
  <p:tag name="KSO_WM_UNIT_TEXT_FILL_FORE_SCHEMECOLOR_INDEX" val="2"/>
  <p:tag name="KSO_WM_UNIT_TEXT_FILL_TYPE" val="1"/>
  <p:tag name="KSO_WM_UNIT_TYPE" val="l_h_i"/>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2_2"/>
  <p:tag name="KSO_WM_UNIT_INDEX" val="1_2_2"/>
  <p:tag name="KSO_WM_UNIT_LAYERLEVEL" val="1_1_1"/>
  <p:tag name="KSO_WM_UNIT_LINE_FILL_TYPE" val="2"/>
  <p:tag name="KSO_WM_UNIT_LINE_FORE_SCHEMECOLOR_INDEX" val="14"/>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8075_6*l_h_i*1_2_3"/>
  <p:tag name="KSO_WM_UNIT_INDEX" val="1_2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3_2"/>
  <p:tag name="KSO_WM_UNIT_INDEX" val="1_3_2"/>
  <p:tag name="KSO_WM_UNIT_LAYERLEVEL" val="1_1_1"/>
  <p:tag name="KSO_WM_UNIT_LINE_FILL_TYPE" val="2"/>
  <p:tag name="KSO_WM_UNIT_LINE_FORE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8075_6*l_h_i*1_3_3"/>
  <p:tag name="KSO_WM_UNIT_INDEX" val="1_3_3"/>
  <p:tag name="KSO_WM_UNIT_LAYERLEVEL" val="1_1_1"/>
  <p:tag name="KSO_WM_UNIT_TEXT_FILL_FORE_SCHEMECOLOR_INDEX" val="2"/>
  <p:tag name="KSO_WM_UNIT_TEXT_FILL_TYPE" val="1"/>
  <p:tag name="KSO_WM_UNIT_TYPE" val="l_h_i"/>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4_2"/>
  <p:tag name="KSO_WM_UNIT_INDEX" val="1_4_2"/>
  <p:tag name="KSO_WM_UNIT_LAYERLEVEL" val="1_1_1"/>
  <p:tag name="KSO_WM_UNIT_LINE_FILL_TYPE" val="2"/>
  <p:tag name="KSO_WM_UNIT_LINE_FORE_SCHEMECOLOR_INDEX" val="14"/>
  <p:tag name="KSO_WM_UNIT_TEXT_FILL_FORE_SCHEMECOLOR_INDEX" val="2"/>
  <p:tag name="KSO_WM_UNIT_TEXT_FILL_TYPE" val="1"/>
  <p:tag name="KSO_WM_UNIT_TYPE" val="l_h_i"/>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8075_6*l_h_i*1_4_3"/>
  <p:tag name="KSO_WM_UNIT_INDEX" val="1_4_3"/>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5_2"/>
  <p:tag name="KSO_WM_UNIT_INDEX" val="1_5_2"/>
  <p:tag name="KSO_WM_UNIT_LAYERLEVEL" val="1_1_1"/>
  <p:tag name="KSO_WM_UNIT_LINE_FILL_TYPE" val="2"/>
  <p:tag name="KSO_WM_UNIT_LINE_FORE_SCHEMECOLOR_INDEX" val="14"/>
  <p:tag name="KSO_WM_UNIT_TEXT_FILL_FORE_SCHEMECOLOR_INDEX" val="2"/>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8075_6*l_h_i*1_5_3"/>
  <p:tag name="KSO_WM_UNIT_INDEX" val="1_5_3"/>
  <p:tag name="KSO_WM_UNIT_LAYERLEVEL" val="1_1_1"/>
  <p:tag name="KSO_WM_UNIT_TEXT_FILL_FORE_SCHEMECOLOR_INDEX" val="2"/>
  <p:tag name="KSO_WM_UNIT_TEXT_FILL_TYPE" val="1"/>
  <p:tag name="KSO_WM_UNIT_TYPE" val="l_h_i"/>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6_2"/>
  <p:tag name="KSO_WM_UNIT_INDEX" val="1_6_2"/>
  <p:tag name="KSO_WM_UNIT_LAYERLEVEL" val="1_1_1"/>
  <p:tag name="KSO_WM_UNIT_LINE_FILL_TYPE" val="2"/>
  <p:tag name="KSO_WM_UNIT_LINE_FORE_SCHEMECOLOR_INDEX" val="14"/>
  <p:tag name="KSO_WM_UNIT_TEXT_FILL_FORE_SCHEMECOLOR_INDEX" val="2"/>
  <p:tag name="KSO_WM_UNIT_TEXT_FILL_TYPE" val="1"/>
  <p:tag name="KSO_WM_UNIT_TYPE" val="l_h_i"/>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8075_6*l_h_i*1_6_3"/>
  <p:tag name="KSO_WM_UNIT_INDEX" val="1_6_3"/>
  <p:tag name="KSO_WM_UNIT_LAYERLEVEL" val="1_1_1"/>
  <p:tag name="KSO_WM_UNIT_TEXT_FILL_FORE_SCHEMECOLOR_INDEX" val="2"/>
  <p:tag name="KSO_WM_UNIT_TEXT_FILL_TYPE" val="1"/>
  <p:tag name="KSO_WM_UNIT_TYPE" val="l_h_i"/>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a*1_1_1"/>
  <p:tag name="KSO_WM_UNIT_INDEX" val="1_1_1"/>
  <p:tag name="KSO_WM_UNIT_ISCONTENTSTITLE" val="0"/>
  <p:tag name="KSO_WM_UNIT_ISNUMDGMTITLE" val="0"/>
  <p:tag name="KSO_WM_UNIT_LAYERLEVEL" val="1_1_1"/>
  <p:tag name="KSO_WM_UNIT_NOCLEAR" val="0"/>
  <p:tag name="KSO_WM_UNIT_PRESET_TEXT" val="添加小标题"/>
  <p:tag name="KSO_WM_UNIT_TEXT_FILL_FORE_SCHEMECOLOR_INDEX" val="14"/>
  <p:tag name="KSO_WM_UNIT_TEXT_FILL_TYPE" val="1"/>
  <p:tag name="KSO_WM_UNIT_TYPE" val="l_h_a"/>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a*1_2_1"/>
  <p:tag name="KSO_WM_UNIT_INDEX" val="1_2_1"/>
  <p:tag name="KSO_WM_UNIT_ISCONTENTSTITLE" val="0"/>
  <p:tag name="KSO_WM_UNIT_ISNUMDGMTITLE" val="0"/>
  <p:tag name="KSO_WM_UNIT_LAYERLEVEL" val="1_1_1"/>
  <p:tag name="KSO_WM_UNIT_NOCLEAR" val="0"/>
  <p:tag name="KSO_WM_UNIT_PRESET_TEXT" val="添加小标题"/>
  <p:tag name="KSO_WM_UNIT_TEXT_FILL_FORE_SCHEMECOLOR_INDEX" val="14"/>
  <p:tag name="KSO_WM_UNIT_TEXT_FILL_TYPE" val="1"/>
  <p:tag name="KSO_WM_UNIT_TYPE" val="l_h_a"/>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a*1_3_1"/>
  <p:tag name="KSO_WM_UNIT_INDEX" val="1_3_1"/>
  <p:tag name="KSO_WM_UNIT_ISCONTENTSTITLE" val="0"/>
  <p:tag name="KSO_WM_UNIT_ISNUMDGMTITLE" val="0"/>
  <p:tag name="KSO_WM_UNIT_LAYERLEVEL" val="1_1_1"/>
  <p:tag name="KSO_WM_UNIT_NOCLEAR" val="0"/>
  <p:tag name="KSO_WM_UNIT_PRESET_TEXT" val="添加小标题"/>
  <p:tag name="KSO_WM_UNIT_TEXT_FILL_FORE_SCHEMECOLOR_INDEX" val="14"/>
  <p:tag name="KSO_WM_UNIT_TEXT_FILL_TYPE" val="1"/>
  <p:tag name="KSO_WM_UNIT_TYPE" val="l_h_a"/>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a*1_4_1"/>
  <p:tag name="KSO_WM_UNIT_INDEX" val="1_4_1"/>
  <p:tag name="KSO_WM_UNIT_ISCONTENTSTITLE" val="0"/>
  <p:tag name="KSO_WM_UNIT_ISNUMDGMTITLE" val="0"/>
  <p:tag name="KSO_WM_UNIT_LAYERLEVEL" val="1_1_1"/>
  <p:tag name="KSO_WM_UNIT_NOCLEAR" val="0"/>
  <p:tag name="KSO_WM_UNIT_PRESET_TEXT" val="添加小标题"/>
  <p:tag name="KSO_WM_UNIT_TEXT_FILL_FORE_SCHEMECOLOR_INDEX" val="14"/>
  <p:tag name="KSO_WM_UNIT_TEXT_FILL_TYPE" val="1"/>
  <p:tag name="KSO_WM_UNIT_TYPE" val="l_h_a"/>
</p:tagLst>
</file>

<file path=ppt/tags/tag2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a*1_5_1"/>
  <p:tag name="KSO_WM_UNIT_INDEX" val="1_5_1"/>
  <p:tag name="KSO_WM_UNIT_ISCONTENTSTITLE" val="0"/>
  <p:tag name="KSO_WM_UNIT_ISNUMDGMTITLE" val="0"/>
  <p:tag name="KSO_WM_UNIT_LAYERLEVEL" val="1_1_1"/>
  <p:tag name="KSO_WM_UNIT_NOCLEAR" val="0"/>
  <p:tag name="KSO_WM_UNIT_PRESET_TEXT" val="添加小标题"/>
  <p:tag name="KSO_WM_UNIT_TEXT_FILL_FORE_SCHEMECOLOR_INDEX" val="14"/>
  <p:tag name="KSO_WM_UNIT_TEXT_FILL_TYPE" val="1"/>
  <p:tag name="KSO_WM_UNIT_TYPE" val="l_h_a"/>
</p:tagLst>
</file>

<file path=ppt/tags/tag2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a*1_6_1"/>
  <p:tag name="KSO_WM_UNIT_INDEX" val="1_6_1"/>
  <p:tag name="KSO_WM_UNIT_ISCONTENTSTITLE" val="0"/>
  <p:tag name="KSO_WM_UNIT_ISNUMDGMTITLE" val="0"/>
  <p:tag name="KSO_WM_UNIT_LAYERLEVEL" val="1_1_1"/>
  <p:tag name="KSO_WM_UNIT_NOCLEAR" val="0"/>
  <p:tag name="KSO_WM_UNIT_PRESET_TEXT" val="添加小标题"/>
  <p:tag name="KSO_WM_UNIT_TEXT_FILL_FORE_SCHEMECOLOR_INDEX" val="14"/>
  <p:tag name="KSO_WM_UNIT_TEXT_FILL_TYPE" val="1"/>
  <p:tag name="KSO_WM_UNIT_TYPE" val="l_h_a"/>
</p:tagLst>
</file>

<file path=ppt/tags/tag2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8075_6*l_h_i*1_1_1"/>
  <p:tag name="KSO_WM_UNIT_INDEX" val="1_1_1"/>
  <p:tag name="KSO_WM_UNIT_LAYERLEVEL" val="1_1_1"/>
  <p:tag name="KSO_WM_UNIT_SUBTYPE" val="e"/>
  <p:tag name="KSO_WM_UNIT_TEXT_FILL_FORE_SCHEMECOLOR_INDEX" val="2"/>
  <p:tag name="KSO_WM_UNIT_TEXT_FILL_TYPE" val="1"/>
  <p:tag name="KSO_WM_UNIT_TYPE" val="l_h_i"/>
</p:tagLst>
</file>

<file path=ppt/tags/tag2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8075_6*l_h_i*1_2_1"/>
  <p:tag name="KSO_WM_UNIT_INDEX" val="1_2_1"/>
  <p:tag name="KSO_WM_UNIT_LAYERLEVEL" val="1_1_1"/>
  <p:tag name="KSO_WM_UNIT_SUBTYPE" val="e"/>
  <p:tag name="KSO_WM_UNIT_TEXT_FILL_FORE_SCHEMECOLOR_INDEX" val="2"/>
  <p:tag name="KSO_WM_UNIT_TEXT_FILL_TYPE" val="1"/>
  <p:tag name="KSO_WM_UNIT_TYPE" val="l_h_i"/>
</p:tagLst>
</file>

<file path=ppt/tags/tag2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8075_6*l_h_i*1_3_1"/>
  <p:tag name="KSO_WM_UNIT_INDEX" val="1_3_1"/>
  <p:tag name="KSO_WM_UNIT_LAYERLEVEL" val="1_1_1"/>
  <p:tag name="KSO_WM_UNIT_SUBTYPE" val="e"/>
  <p:tag name="KSO_WM_UNIT_TEXT_FILL_FORE_SCHEMECOLOR_INDEX" val="2"/>
  <p:tag name="KSO_WM_UNIT_TEXT_FILL_TYPE" val="1"/>
  <p:tag name="KSO_WM_UNIT_TYPE" val="l_h_i"/>
</p:tagLst>
</file>

<file path=ppt/tags/tag2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8075_6*l_h_i*1_4_1"/>
  <p:tag name="KSO_WM_UNIT_INDEX" val="1_4_1"/>
  <p:tag name="KSO_WM_UNIT_LAYERLEVEL" val="1_1_1"/>
  <p:tag name="KSO_WM_UNIT_SUBTYPE" val="e"/>
  <p:tag name="KSO_WM_UNIT_TEXT_FILL_FORE_SCHEMECOLOR_INDEX" val="2"/>
  <p:tag name="KSO_WM_UNIT_TEXT_FILL_TYPE" val="1"/>
  <p:tag name="KSO_WM_UNIT_TYPE" val="l_h_i"/>
</p:tagLst>
</file>

<file path=ppt/tags/tag2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8075_6*l_h_i*1_5_1"/>
  <p:tag name="KSO_WM_UNIT_INDEX" val="1_5_1"/>
  <p:tag name="KSO_WM_UNIT_LAYERLEVEL" val="1_1_1"/>
  <p:tag name="KSO_WM_UNIT_SUBTYPE" val="e"/>
  <p:tag name="KSO_WM_UNIT_TEXT_FILL_FORE_SCHEMECOLOR_INDEX" val="2"/>
  <p:tag name="KSO_WM_UNIT_TEXT_FILL_TYPE" val="1"/>
  <p:tag name="KSO_WM_UNIT_TYPE" val="l_h_i"/>
</p:tagLst>
</file>

<file path=ppt/tags/tag2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8075_6*l_h_i*1_6_1"/>
  <p:tag name="KSO_WM_UNIT_INDEX" val="1_6_1"/>
  <p:tag name="KSO_WM_UNIT_LAYERLEVEL" val="1_1_1"/>
  <p:tag name="KSO_WM_UNIT_SUBTYPE" val="e"/>
  <p:tag name="KSO_WM_UNIT_TEXT_FILL_FORE_SCHEMECOLOR_INDEX" val="2"/>
  <p:tag name="KSO_WM_UNIT_TEXT_FILL_TYPE" val="1"/>
  <p:tag name="KSO_WM_UNIT_TYPE" val="l_h_i"/>
</p:tagLst>
</file>

<file path=ppt/tags/tag2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1_1"/>
  <p:tag name="KSO_WM_UNIT_INDEX" val="1_1_1"/>
  <p:tag name="KSO_WM_UNIT_LAYERLEVEL" val="1_1_1"/>
  <p:tag name="KSO_WM_UNIT_SUBTYPE" val="d"/>
  <p:tag name="KSO_WM_UNIT_TEXT_FILL_FORE_SCHEMECOLOR_INDEX" val="5"/>
  <p:tag name="KSO_WM_UNIT_TEXT_FILL_TYPE" val="1"/>
  <p:tag name="KSO_WM_UNIT_TYPE" val="l_h_i"/>
</p:tagLst>
</file>

<file path=ppt/tags/tag2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3_1"/>
  <p:tag name="KSO_WM_UNIT_INDEX" val="1_3_1"/>
  <p:tag name="KSO_WM_UNIT_LAYERLEVEL" val="1_1_1"/>
  <p:tag name="KSO_WM_UNIT_SUBTYPE" val="d"/>
  <p:tag name="KSO_WM_UNIT_TEXT_FILL_FORE_SCHEMECOLOR_INDEX" val="7"/>
  <p:tag name="KSO_WM_UNIT_TEXT_FILL_TYPE" val="1"/>
  <p:tag name="KSO_WM_UNIT_TYPE" val="l_h_i"/>
</p:tagLst>
</file>

<file path=ppt/tags/tag2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2_1"/>
  <p:tag name="KSO_WM_UNIT_INDEX" val="1_2_1"/>
  <p:tag name="KSO_WM_UNIT_LAYERLEVEL" val="1_1_1"/>
  <p:tag name="KSO_WM_UNIT_SUBTYPE" val="d"/>
  <p:tag name="KSO_WM_UNIT_TEXT_FILL_FORE_SCHEMECOLOR_INDEX" val="6"/>
  <p:tag name="KSO_WM_UNIT_TEXT_FILL_TYPE" val="1"/>
  <p:tag name="KSO_WM_UNIT_TYPE" val="l_h_i"/>
</p:tagLst>
</file>

<file path=ppt/tags/tag2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4_1"/>
  <p:tag name="KSO_WM_UNIT_INDEX" val="1_4_1"/>
  <p:tag name="KSO_WM_UNIT_LAYERLEVEL" val="1_1_1"/>
  <p:tag name="KSO_WM_UNIT_SUBTYPE" val="d"/>
  <p:tag name="KSO_WM_UNIT_TEXT_FILL_FORE_SCHEMECOLOR_INDEX" val="9"/>
  <p:tag name="KSO_WM_UNIT_TEXT_FILL_TYPE" val="1"/>
  <p:tag name="KSO_WM_UNIT_TYPE" val="l_h_i"/>
</p:tagLst>
</file>

<file path=ppt/tags/tag2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5_1"/>
  <p:tag name="KSO_WM_UNIT_INDEX" val="1_5_1"/>
  <p:tag name="KSO_WM_UNIT_LAYERLEVEL" val="1_1_1"/>
  <p:tag name="KSO_WM_UNIT_SUBTYPE" val="d"/>
  <p:tag name="KSO_WM_UNIT_TEXT_FILL_FORE_SCHEMECOLOR_INDEX" val="9"/>
  <p:tag name="KSO_WM_UNIT_TEXT_FILL_TYPE" val="1"/>
  <p:tag name="KSO_WM_UNIT_TYPE" val="l_h_i"/>
</p:tagLst>
</file>

<file path=ppt/tags/tag2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6_1"/>
  <p:tag name="KSO_WM_UNIT_INDEX" val="1_6_1"/>
  <p:tag name="KSO_WM_UNIT_LAYERLEVEL" val="1_1_1"/>
  <p:tag name="KSO_WM_UNIT_SUBTYPE" val="d"/>
  <p:tag name="KSO_WM_UNIT_TEXT_FILL_FORE_SCHEMECOLOR_INDEX" val="10"/>
  <p:tag name="KSO_WM_UNIT_TEXT_FILL_TYPE" val="1"/>
  <p:tag name="KSO_WM_UNIT_TYPE" val="l_h_i"/>
</p:tagLst>
</file>

<file path=ppt/tags/tag217.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2812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121_2*i*1"/>
  <p:tag name="KSO_WM_UNIT_INDEX" val="1"/>
  <p:tag name="KSO_WM_UNIT_LAYERLEVEL" val="1"/>
  <p:tag name="KSO_WM_UNIT_TEXT_FILL_FORE_SCHEMECOLOR_INDEX" val="2"/>
  <p:tag name="KSO_WM_UNIT_TEXT_FILL_TYPE" val="1"/>
  <p:tag name="KSO_WM_UNIT_TYPE" val="i"/>
</p:tagLst>
</file>

<file path=ppt/tags/tag218.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28121"/>
  <p:tag name="KSO_WM_UNIT_COMPATIBLE" val="0"/>
  <p:tag name="KSO_WM_UNIT_DIAGRAM_ISNUMVISUAL" val="0"/>
  <p:tag name="KSO_WM_UNIT_DIAGRAM_ISREFERUNIT" val="0"/>
  <p:tag name="KSO_WM_UNIT_HIGHLIGHT" val="0"/>
  <p:tag name="KSO_WM_UNIT_ID" val="diagram20228121_2*a*1"/>
  <p:tag name="KSO_WM_UNIT_INDEX" val="1"/>
  <p:tag name="KSO_WM_UNIT_ISCONTENTSTITLE" val="0"/>
  <p:tag name="KSO_WM_UNIT_ISNUMDGMTITLE" val="0"/>
  <p:tag name="KSO_WM_UNIT_LAYERLEVEL" val="1"/>
  <p:tag name="KSO_WM_UNIT_NOCLEAR" val="0"/>
  <p:tag name="KSO_WM_UNIT_PRESET_TEXT" val="添加大标题内容"/>
  <p:tag name="KSO_WM_UNIT_TEXT_FILL_FORE_SCHEMECOLOR_INDEX" val="15"/>
  <p:tag name="KSO_WM_UNIT_TEXT_FILL_TYPE" val="1"/>
  <p:tag name="KSO_WM_UNIT_TYPE" val="a"/>
  <p:tag name="KSO_WM_UNIT_VALUE" val="9"/>
</p:tagLst>
</file>

<file path=ppt/tags/tag21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i*1_1"/>
  <p:tag name="KSO_WM_UNIT_INDEX" val="1_1"/>
  <p:tag name="KSO_WM_UNIT_LAYERLEVEL" val="1_1"/>
  <p:tag name="KSO_WM_UNIT_LINE_FILL_TYPE" val="2"/>
  <p:tag name="KSO_WM_UNIT_LINE_FORE_SCHEMECOLOR_INDEX" val="5"/>
  <p:tag name="KSO_WM_UNIT_TEXT_FILL_FORE_SCHEMECOLOR_INDEX" val="2"/>
  <p:tag name="KSO_WM_UNIT_TEXT_FILL_TYPE" val="1"/>
  <p:tag name="KSO_WM_UNIT_TYPE" val="l_i"/>
</p:tagLst>
</file>

<file path=ppt/tags/tag2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1_1"/>
  <p:tag name="KSO_WM_UNIT_INDEX" val="1_1_1"/>
  <p:tag name="KSO_WM_UNIT_LAYERLEVEL" val="1_1_1"/>
  <p:tag name="KSO_WM_UNIT_LINE_FILL_TYPE" val="2"/>
  <p:tag name="KSO_WM_UNIT_LINE_FORE_SCHEMECOLOR_INDEX" val="14"/>
  <p:tag name="KSO_WM_UNIT_TEXT_FILL_FORE_SCHEMECOLOR_INDEX" val="2"/>
  <p:tag name="KSO_WM_UNIT_TEXT_FILL_TYPE" val="1"/>
  <p:tag name="KSO_WM_UNIT_TYPE" val="l_h_i"/>
</p:tagLst>
</file>

<file path=ppt/tags/tag2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75_6*l_h_i*1_1_2"/>
  <p:tag name="KSO_WM_UNIT_INDEX" val="1_1_2"/>
  <p:tag name="KSO_WM_UNIT_LAYERLEVEL" val="1_1_1"/>
  <p:tag name="KSO_WM_UNIT_TEXT_FILL_FORE_SCHEMECOLOR_INDEX" val="2"/>
  <p:tag name="KSO_WM_UNIT_TEXT_FILL_TYPE" val="1"/>
  <p:tag name="KSO_WM_UNIT_TYPE" val="l_h_i"/>
</p:tagLst>
</file>

<file path=ppt/tags/tag2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8075_6*l_h_i*1_2_1"/>
  <p:tag name="KSO_WM_UNIT_INDEX" val="1_2_1"/>
  <p:tag name="KSO_WM_UNIT_LAYERLEVEL" val="1_1_1"/>
  <p:tag name="KSO_WM_UNIT_TEXT_FILL_FORE_SCHEMECOLOR_INDEX" val="2"/>
  <p:tag name="KSO_WM_UNIT_TEXT_FILL_TYPE" val="1"/>
  <p:tag name="KSO_WM_UNIT_TYPE" val="l_h_i"/>
</p:tagLst>
</file>

<file path=ppt/tags/tag2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8075_6*l_h_i*1_3_1"/>
  <p:tag name="KSO_WM_UNIT_INDEX" val="1_3_1"/>
  <p:tag name="KSO_WM_UNIT_LAYERLEVEL" val="1_1_1"/>
  <p:tag name="KSO_WM_UNIT_TEXT_FILL_FORE_SCHEMECOLOR_INDEX" val="2"/>
  <p:tag name="KSO_WM_UNIT_TEXT_FILL_TYPE" val="1"/>
  <p:tag name="KSO_WM_UNIT_TYPE" val="l_h_i"/>
</p:tagLst>
</file>

<file path=ppt/tags/tag2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8075_6*l_h_i*1_4_1"/>
  <p:tag name="KSO_WM_UNIT_INDEX" val="1_4_1"/>
  <p:tag name="KSO_WM_UNIT_LAYERLEVEL" val="1_1_1"/>
  <p:tag name="KSO_WM_UNIT_TEXT_FILL_FORE_SCHEMECOLOR_INDEX" val="2"/>
  <p:tag name="KSO_WM_UNIT_TEXT_FILL_TYPE" val="1"/>
  <p:tag name="KSO_WM_UNIT_TYPE" val="l_h_i"/>
</p:tagLst>
</file>

<file path=ppt/tags/tag2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8075_6*l_h_i*1_5_1"/>
  <p:tag name="KSO_WM_UNIT_INDEX" val="1_5_1"/>
  <p:tag name="KSO_WM_UNIT_LAYERLEVEL" val="1_1_1"/>
  <p:tag name="KSO_WM_UNIT_TEXT_FILL_FORE_SCHEMECOLOR_INDEX" val="2"/>
  <p:tag name="KSO_WM_UNIT_TEXT_FILL_TYPE" val="1"/>
  <p:tag name="KSO_WM_UNIT_TYPE" val="l_h_i"/>
</p:tagLst>
</file>

<file path=ppt/tags/tag2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8075_6*l_h_i*1_6_1"/>
  <p:tag name="KSO_WM_UNIT_INDEX" val="1_6_1"/>
  <p:tag name="KSO_WM_UNIT_LAYERLEVEL" val="1_1_1"/>
  <p:tag name="KSO_WM_UNIT_TEXT_FILL_FORE_SCHEMECOLOR_INDEX" val="2"/>
  <p:tag name="KSO_WM_UNIT_TEXT_FILL_TYPE" val="1"/>
  <p:tag name="KSO_WM_UNIT_TYPE" val="l_h_i"/>
</p:tagLst>
</file>

<file path=ppt/tags/tag2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8075_6*l_h_i*1_1_3"/>
  <p:tag name="KSO_WM_UNIT_INDEX" val="1_1_3"/>
  <p:tag name="KSO_WM_UNIT_LAYERLEVEL" val="1_1_1"/>
  <p:tag name="KSO_WM_UNIT_TEXT_FILL_FORE_SCHEMECOLOR_INDEX" val="2"/>
  <p:tag name="KSO_WM_UNIT_TEXT_FILL_TYPE" val="1"/>
  <p:tag name="KSO_WM_UNIT_TYPE" val="l_h_i"/>
</p:tagLst>
</file>

<file path=ppt/tags/tag2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2_2"/>
  <p:tag name="KSO_WM_UNIT_INDEX" val="1_2_2"/>
  <p:tag name="KSO_WM_UNIT_LAYERLEVEL" val="1_1_1"/>
  <p:tag name="KSO_WM_UNIT_LINE_FILL_TYPE" val="2"/>
  <p:tag name="KSO_WM_UNIT_LINE_FORE_SCHEMECOLOR_INDEX" val="14"/>
  <p:tag name="KSO_WM_UNIT_TEXT_FILL_FORE_SCHEMECOLOR_INDEX" val="2"/>
  <p:tag name="KSO_WM_UNIT_TEXT_FILL_TYPE" val="1"/>
  <p:tag name="KSO_WM_UNIT_TYPE" val="l_h_i"/>
</p:tagLst>
</file>

<file path=ppt/tags/tag2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8075_6*l_h_i*1_2_3"/>
  <p:tag name="KSO_WM_UNIT_INDEX" val="1_2_3"/>
  <p:tag name="KSO_WM_UNIT_LAYERLEVEL" val="1_1_1"/>
  <p:tag name="KSO_WM_UNIT_TEXT_FILL_FORE_SCHEMECOLOR_INDEX" val="2"/>
  <p:tag name="KSO_WM_UNIT_TEXT_FILL_TYPE" val="1"/>
  <p:tag name="KSO_WM_UNIT_TYPE" val="l_h_i"/>
</p:tagLst>
</file>

<file path=ppt/tags/tag2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3_2"/>
  <p:tag name="KSO_WM_UNIT_INDEX" val="1_3_2"/>
  <p:tag name="KSO_WM_UNIT_LAYERLEVEL" val="1_1_1"/>
  <p:tag name="KSO_WM_UNIT_LINE_FILL_TYPE" val="2"/>
  <p:tag name="KSO_WM_UNIT_LINE_FORE_SCHEMECOLOR_INDEX" val="14"/>
  <p:tag name="KSO_WM_UNIT_TEXT_FILL_FORE_SCHEMECOLOR_INDEX" val="2"/>
  <p:tag name="KSO_WM_UNIT_TEXT_FILL_TYPE" val="1"/>
  <p:tag name="KSO_WM_UNIT_TYPE" val="l_h_i"/>
</p:tagLst>
</file>

<file path=ppt/tags/tag2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8075_6*l_h_i*1_3_3"/>
  <p:tag name="KSO_WM_UNIT_INDEX" val="1_3_3"/>
  <p:tag name="KSO_WM_UNIT_LAYERLEVEL" val="1_1_1"/>
  <p:tag name="KSO_WM_UNIT_TEXT_FILL_FORE_SCHEMECOLOR_INDEX" val="2"/>
  <p:tag name="KSO_WM_UNIT_TEXT_FILL_TYPE" val="1"/>
  <p:tag name="KSO_WM_UNIT_TYPE" val="l_h_i"/>
</p:tagLst>
</file>

<file path=ppt/tags/tag2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4_2"/>
  <p:tag name="KSO_WM_UNIT_INDEX" val="1_4_2"/>
  <p:tag name="KSO_WM_UNIT_LAYERLEVEL" val="1_1_1"/>
  <p:tag name="KSO_WM_UNIT_LINE_FILL_TYPE" val="2"/>
  <p:tag name="KSO_WM_UNIT_LINE_FORE_SCHEMECOLOR_INDEX" val="14"/>
  <p:tag name="KSO_WM_UNIT_TEXT_FILL_FORE_SCHEMECOLOR_INDEX" val="2"/>
  <p:tag name="KSO_WM_UNIT_TEXT_FILL_TYPE" val="1"/>
  <p:tag name="KSO_WM_UNIT_TYPE" val="l_h_i"/>
</p:tagLst>
</file>

<file path=ppt/tags/tag2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8075_6*l_h_i*1_4_3"/>
  <p:tag name="KSO_WM_UNIT_INDEX" val="1_4_3"/>
  <p:tag name="KSO_WM_UNIT_LAYERLEVEL" val="1_1_1"/>
  <p:tag name="KSO_WM_UNIT_TEXT_FILL_FORE_SCHEMECOLOR_INDEX" val="2"/>
  <p:tag name="KSO_WM_UNIT_TEXT_FILL_TYPE" val="1"/>
  <p:tag name="KSO_WM_UNIT_TYPE" val="l_h_i"/>
</p:tagLst>
</file>

<file path=ppt/tags/tag2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5_2"/>
  <p:tag name="KSO_WM_UNIT_INDEX" val="1_5_2"/>
  <p:tag name="KSO_WM_UNIT_LAYERLEVEL" val="1_1_1"/>
  <p:tag name="KSO_WM_UNIT_LINE_FILL_TYPE" val="2"/>
  <p:tag name="KSO_WM_UNIT_LINE_FORE_SCHEMECOLOR_INDEX" val="14"/>
  <p:tag name="KSO_WM_UNIT_TEXT_FILL_FORE_SCHEMECOLOR_INDEX" val="2"/>
  <p:tag name="KSO_WM_UNIT_TEXT_FILL_TYPE" val="1"/>
  <p:tag name="KSO_WM_UNIT_TYPE" val="l_h_i"/>
</p:tagLst>
</file>

<file path=ppt/tags/tag2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8075_6*l_h_i*1_5_3"/>
  <p:tag name="KSO_WM_UNIT_INDEX" val="1_5_3"/>
  <p:tag name="KSO_WM_UNIT_LAYERLEVEL" val="1_1_1"/>
  <p:tag name="KSO_WM_UNIT_TEXT_FILL_FORE_SCHEMECOLOR_INDEX" val="2"/>
  <p:tag name="KSO_WM_UNIT_TEXT_FILL_TYPE" val="1"/>
  <p:tag name="KSO_WM_UNIT_TYPE" val="l_h_i"/>
</p:tagLst>
</file>

<file path=ppt/tags/tag2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6_2"/>
  <p:tag name="KSO_WM_UNIT_INDEX" val="1_6_2"/>
  <p:tag name="KSO_WM_UNIT_LAYERLEVEL" val="1_1_1"/>
  <p:tag name="KSO_WM_UNIT_LINE_FILL_TYPE" val="2"/>
  <p:tag name="KSO_WM_UNIT_LINE_FORE_SCHEMECOLOR_INDEX" val="14"/>
  <p:tag name="KSO_WM_UNIT_TEXT_FILL_FORE_SCHEMECOLOR_INDEX" val="2"/>
  <p:tag name="KSO_WM_UNIT_TEXT_FILL_TYPE" val="1"/>
  <p:tag name="KSO_WM_UNIT_TYPE" val="l_h_i"/>
</p:tagLst>
</file>

<file path=ppt/tags/tag2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8075_6*l_h_i*1_6_3"/>
  <p:tag name="KSO_WM_UNIT_INDEX" val="1_6_3"/>
  <p:tag name="KSO_WM_UNIT_LAYERLEVEL" val="1_1_1"/>
  <p:tag name="KSO_WM_UNIT_TEXT_FILL_FORE_SCHEMECOLOR_INDEX" val="2"/>
  <p:tag name="KSO_WM_UNIT_TEXT_FILL_TYPE" val="1"/>
  <p:tag name="KSO_WM_UNIT_TYPE" val="l_h_i"/>
</p:tagLst>
</file>

<file path=ppt/tags/tag2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a*1_1_1"/>
  <p:tag name="KSO_WM_UNIT_INDEX" val="1_1_1"/>
  <p:tag name="KSO_WM_UNIT_ISCONTENTSTITLE" val="0"/>
  <p:tag name="KSO_WM_UNIT_ISNUMDGMTITLE" val="0"/>
  <p:tag name="KSO_WM_UNIT_LAYERLEVEL" val="1_1_1"/>
  <p:tag name="KSO_WM_UNIT_NOCLEAR" val="0"/>
  <p:tag name="KSO_WM_UNIT_PRESET_TEXT" val="添加小标题"/>
  <p:tag name="KSO_WM_UNIT_TEXT_FILL_FORE_SCHEMECOLOR_INDEX" val="14"/>
  <p:tag name="KSO_WM_UNIT_TEXT_FILL_TYPE" val="1"/>
  <p:tag name="KSO_WM_UNIT_TYPE" val="l_h_a"/>
</p:tagLst>
</file>

<file path=ppt/tags/tag2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a*1_2_1"/>
  <p:tag name="KSO_WM_UNIT_INDEX" val="1_2_1"/>
  <p:tag name="KSO_WM_UNIT_ISCONTENTSTITLE" val="0"/>
  <p:tag name="KSO_WM_UNIT_ISNUMDGMTITLE" val="0"/>
  <p:tag name="KSO_WM_UNIT_LAYERLEVEL" val="1_1_1"/>
  <p:tag name="KSO_WM_UNIT_NOCLEAR" val="0"/>
  <p:tag name="KSO_WM_UNIT_PRESET_TEXT" val="添加小标题"/>
  <p:tag name="KSO_WM_UNIT_TEXT_FILL_FORE_SCHEMECOLOR_INDEX" val="14"/>
  <p:tag name="KSO_WM_UNIT_TEXT_FILL_TYPE" val="1"/>
  <p:tag name="KSO_WM_UNIT_TYPE" val="l_h_a"/>
</p:tagLst>
</file>

<file path=ppt/tags/tag2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a*1_3_1"/>
  <p:tag name="KSO_WM_UNIT_INDEX" val="1_3_1"/>
  <p:tag name="KSO_WM_UNIT_ISCONTENTSTITLE" val="0"/>
  <p:tag name="KSO_WM_UNIT_ISNUMDGMTITLE" val="0"/>
  <p:tag name="KSO_WM_UNIT_LAYERLEVEL" val="1_1_1"/>
  <p:tag name="KSO_WM_UNIT_NOCLEAR" val="0"/>
  <p:tag name="KSO_WM_UNIT_PRESET_TEXT" val="添加小标题"/>
  <p:tag name="KSO_WM_UNIT_TEXT_FILL_FORE_SCHEMECOLOR_INDEX" val="14"/>
  <p:tag name="KSO_WM_UNIT_TEXT_FILL_TYPE" val="1"/>
  <p:tag name="KSO_WM_UNIT_TYPE" val="l_h_a"/>
</p:tagLst>
</file>

<file path=ppt/tags/tag2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a*1_4_1"/>
  <p:tag name="KSO_WM_UNIT_INDEX" val="1_4_1"/>
  <p:tag name="KSO_WM_UNIT_ISCONTENTSTITLE" val="0"/>
  <p:tag name="KSO_WM_UNIT_ISNUMDGMTITLE" val="0"/>
  <p:tag name="KSO_WM_UNIT_LAYERLEVEL" val="1_1_1"/>
  <p:tag name="KSO_WM_UNIT_NOCLEAR" val="0"/>
  <p:tag name="KSO_WM_UNIT_PRESET_TEXT" val="添加小标题"/>
  <p:tag name="KSO_WM_UNIT_TEXT_FILL_FORE_SCHEMECOLOR_INDEX" val="14"/>
  <p:tag name="KSO_WM_UNIT_TEXT_FILL_TYPE" val="1"/>
  <p:tag name="KSO_WM_UNIT_TYPE" val="l_h_a"/>
</p:tagLst>
</file>

<file path=ppt/tags/tag2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a*1_5_1"/>
  <p:tag name="KSO_WM_UNIT_INDEX" val="1_5_1"/>
  <p:tag name="KSO_WM_UNIT_ISCONTENTSTITLE" val="0"/>
  <p:tag name="KSO_WM_UNIT_ISNUMDGMTITLE" val="0"/>
  <p:tag name="KSO_WM_UNIT_LAYERLEVEL" val="1_1_1"/>
  <p:tag name="KSO_WM_UNIT_NOCLEAR" val="0"/>
  <p:tag name="KSO_WM_UNIT_PRESET_TEXT" val="添加小标题"/>
  <p:tag name="KSO_WM_UNIT_TEXT_FILL_FORE_SCHEMECOLOR_INDEX" val="14"/>
  <p:tag name="KSO_WM_UNIT_TEXT_FILL_TYPE" val="1"/>
  <p:tag name="KSO_WM_UNIT_TYPE" val="l_h_a"/>
</p:tagLst>
</file>

<file path=ppt/tags/tag2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a*1_6_1"/>
  <p:tag name="KSO_WM_UNIT_INDEX" val="1_6_1"/>
  <p:tag name="KSO_WM_UNIT_ISCONTENTSTITLE" val="0"/>
  <p:tag name="KSO_WM_UNIT_ISNUMDGMTITLE" val="0"/>
  <p:tag name="KSO_WM_UNIT_LAYERLEVEL" val="1_1_1"/>
  <p:tag name="KSO_WM_UNIT_NOCLEAR" val="0"/>
  <p:tag name="KSO_WM_UNIT_PRESET_TEXT" val="添加小标题"/>
  <p:tag name="KSO_WM_UNIT_TEXT_FILL_FORE_SCHEMECOLOR_INDEX" val="14"/>
  <p:tag name="KSO_WM_UNIT_TEXT_FILL_TYPE" val="1"/>
  <p:tag name="KSO_WM_UNIT_TYPE" val="l_h_a"/>
</p:tagLst>
</file>

<file path=ppt/tags/tag2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8075_6*l_h_i*1_1_1"/>
  <p:tag name="KSO_WM_UNIT_INDEX" val="1_1_1"/>
  <p:tag name="KSO_WM_UNIT_LAYERLEVEL" val="1_1_1"/>
  <p:tag name="KSO_WM_UNIT_SUBTYPE" val="e"/>
  <p:tag name="KSO_WM_UNIT_TEXT_FILL_FORE_SCHEMECOLOR_INDEX" val="2"/>
  <p:tag name="KSO_WM_UNIT_TEXT_FILL_TYPE" val="1"/>
  <p:tag name="KSO_WM_UNIT_TYPE" val="l_h_i"/>
</p:tagLst>
</file>

<file path=ppt/tags/tag2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8075_6*l_h_i*1_2_1"/>
  <p:tag name="KSO_WM_UNIT_INDEX" val="1_2_1"/>
  <p:tag name="KSO_WM_UNIT_LAYERLEVEL" val="1_1_1"/>
  <p:tag name="KSO_WM_UNIT_SUBTYPE" val="e"/>
  <p:tag name="KSO_WM_UNIT_TEXT_FILL_FORE_SCHEMECOLOR_INDEX" val="2"/>
  <p:tag name="KSO_WM_UNIT_TEXT_FILL_TYPE" val="1"/>
  <p:tag name="KSO_WM_UNIT_TYPE" val="l_h_i"/>
</p:tagLst>
</file>

<file path=ppt/tags/tag2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8075_6*l_h_i*1_3_1"/>
  <p:tag name="KSO_WM_UNIT_INDEX" val="1_3_1"/>
  <p:tag name="KSO_WM_UNIT_LAYERLEVEL" val="1_1_1"/>
  <p:tag name="KSO_WM_UNIT_SUBTYPE" val="e"/>
  <p:tag name="KSO_WM_UNIT_TEXT_FILL_FORE_SCHEMECOLOR_INDEX" val="2"/>
  <p:tag name="KSO_WM_UNIT_TEXT_FILL_TYPE" val="1"/>
  <p:tag name="KSO_WM_UNIT_TYPE" val="l_h_i"/>
</p:tagLst>
</file>

<file path=ppt/tags/tag2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8075_6*l_h_i*1_4_1"/>
  <p:tag name="KSO_WM_UNIT_INDEX" val="1_4_1"/>
  <p:tag name="KSO_WM_UNIT_LAYERLEVEL" val="1_1_1"/>
  <p:tag name="KSO_WM_UNIT_SUBTYPE" val="e"/>
  <p:tag name="KSO_WM_UNIT_TEXT_FILL_FORE_SCHEMECOLOR_INDEX" val="2"/>
  <p:tag name="KSO_WM_UNIT_TEXT_FILL_TYPE" val="1"/>
  <p:tag name="KSO_WM_UNIT_TYPE" val="l_h_i"/>
</p:tagLst>
</file>

<file path=ppt/tags/tag2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8075_6*l_h_i*1_5_1"/>
  <p:tag name="KSO_WM_UNIT_INDEX" val="1_5_1"/>
  <p:tag name="KSO_WM_UNIT_LAYERLEVEL" val="1_1_1"/>
  <p:tag name="KSO_WM_UNIT_SUBTYPE" val="e"/>
  <p:tag name="KSO_WM_UNIT_TEXT_FILL_FORE_SCHEMECOLOR_INDEX" val="2"/>
  <p:tag name="KSO_WM_UNIT_TEXT_FILL_TYPE" val="1"/>
  <p:tag name="KSO_WM_UNIT_TYPE" val="l_h_i"/>
</p:tagLst>
</file>

<file path=ppt/tags/tag2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8075_6*l_h_i*1_6_1"/>
  <p:tag name="KSO_WM_UNIT_INDEX" val="1_6_1"/>
  <p:tag name="KSO_WM_UNIT_LAYERLEVEL" val="1_1_1"/>
  <p:tag name="KSO_WM_UNIT_SUBTYPE" val="e"/>
  <p:tag name="KSO_WM_UNIT_TEXT_FILL_FORE_SCHEMECOLOR_INDEX" val="2"/>
  <p:tag name="KSO_WM_UNIT_TEXT_FILL_TYPE" val="1"/>
  <p:tag name="KSO_WM_UNIT_TYPE" val="l_h_i"/>
</p:tagLst>
</file>

<file path=ppt/tags/tag2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1_1"/>
  <p:tag name="KSO_WM_UNIT_INDEX" val="1_1_1"/>
  <p:tag name="KSO_WM_UNIT_LAYERLEVEL" val="1_1_1"/>
  <p:tag name="KSO_WM_UNIT_SUBTYPE" val="d"/>
  <p:tag name="KSO_WM_UNIT_TEXT_FILL_FORE_SCHEMECOLOR_INDEX" val="5"/>
  <p:tag name="KSO_WM_UNIT_TEXT_FILL_TYPE" val="1"/>
  <p:tag name="KSO_WM_UNIT_TYPE" val="l_h_i"/>
</p:tagLst>
</file>

<file path=ppt/tags/tag2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3_1"/>
  <p:tag name="KSO_WM_UNIT_INDEX" val="1_3_1"/>
  <p:tag name="KSO_WM_UNIT_LAYERLEVEL" val="1_1_1"/>
  <p:tag name="KSO_WM_UNIT_SUBTYPE" val="d"/>
  <p:tag name="KSO_WM_UNIT_TEXT_FILL_FORE_SCHEMECOLOR_INDEX" val="7"/>
  <p:tag name="KSO_WM_UNIT_TEXT_FILL_TYPE" val="1"/>
  <p:tag name="KSO_WM_UNIT_TYPE" val="l_h_i"/>
</p:tagLst>
</file>

<file path=ppt/tags/tag2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2_1"/>
  <p:tag name="KSO_WM_UNIT_INDEX" val="1_2_1"/>
  <p:tag name="KSO_WM_UNIT_LAYERLEVEL" val="1_1_1"/>
  <p:tag name="KSO_WM_UNIT_SUBTYPE" val="d"/>
  <p:tag name="KSO_WM_UNIT_TEXT_FILL_FORE_SCHEMECOLOR_INDEX" val="6"/>
  <p:tag name="KSO_WM_UNIT_TEXT_FILL_TYPE" val="1"/>
  <p:tag name="KSO_WM_UNIT_TYPE" val="l_h_i"/>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4_1"/>
  <p:tag name="KSO_WM_UNIT_INDEX" val="1_4_1"/>
  <p:tag name="KSO_WM_UNIT_LAYERLEVEL" val="1_1_1"/>
  <p:tag name="KSO_WM_UNIT_SUBTYPE" val="d"/>
  <p:tag name="KSO_WM_UNIT_TEXT_FILL_FORE_SCHEMECOLOR_INDEX" val="9"/>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5_1"/>
  <p:tag name="KSO_WM_UNIT_INDEX" val="1_5_1"/>
  <p:tag name="KSO_WM_UNIT_LAYERLEVEL" val="1_1_1"/>
  <p:tag name="KSO_WM_UNIT_SUBTYPE" val="d"/>
  <p:tag name="KSO_WM_UNIT_TEXT_FILL_FORE_SCHEMECOLOR_INDEX" val="9"/>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6_1"/>
  <p:tag name="KSO_WM_UNIT_INDEX" val="1_6_1"/>
  <p:tag name="KSO_WM_UNIT_LAYERLEVEL" val="1_1_1"/>
  <p:tag name="KSO_WM_UNIT_SUBTYPE" val="d"/>
  <p:tag name="KSO_WM_UNIT_TEXT_FILL_FORE_SCHEMECOLOR_INDEX" val="10"/>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2812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121_2*i*1"/>
  <p:tag name="KSO_WM_UNIT_INDEX" val="1"/>
  <p:tag name="KSO_WM_UNIT_LAYERLEVEL" val="1"/>
  <p:tag name="KSO_WM_UNIT_TEXT_FILL_FORE_SCHEMECOLOR_INDEX" val="2"/>
  <p:tag name="KSO_WM_UNIT_TEXT_FILL_TYPE" val="1"/>
  <p:tag name="KSO_WM_UNIT_TYPE" val="i"/>
</p:tagLst>
</file>

<file path=ppt/tags/tag258.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28121"/>
  <p:tag name="KSO_WM_UNIT_COMPATIBLE" val="0"/>
  <p:tag name="KSO_WM_UNIT_DIAGRAM_ISNUMVISUAL" val="0"/>
  <p:tag name="KSO_WM_UNIT_DIAGRAM_ISREFERUNIT" val="0"/>
  <p:tag name="KSO_WM_UNIT_HIGHLIGHT" val="0"/>
  <p:tag name="KSO_WM_UNIT_ID" val="diagram20228121_2*a*1"/>
  <p:tag name="KSO_WM_UNIT_INDEX" val="1"/>
  <p:tag name="KSO_WM_UNIT_ISCONTENTSTITLE" val="0"/>
  <p:tag name="KSO_WM_UNIT_ISNUMDGMTITLE" val="0"/>
  <p:tag name="KSO_WM_UNIT_LAYERLEVEL" val="1"/>
  <p:tag name="KSO_WM_UNIT_NOCLEAR" val="0"/>
  <p:tag name="KSO_WM_UNIT_PRESET_TEXT" val="添加大标题内容"/>
  <p:tag name="KSO_WM_UNIT_TEXT_FILL_FORE_SCHEMECOLOR_INDEX" val="15"/>
  <p:tag name="KSO_WM_UNIT_TEXT_FILL_TYPE" val="1"/>
  <p:tag name="KSO_WM_UNIT_TYPE" val="a"/>
  <p:tag name="KSO_WM_UNIT_VALUE" val="9"/>
</p:tagLst>
</file>

<file path=ppt/tags/tag25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4_3*l_h_i*1_1_1"/>
  <p:tag name="KSO_WM_UNIT_INDEX" val="1_1_1"/>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4_3*l_h_i*1_1_2"/>
  <p:tag name="KSO_WM_UNIT_INDEX" val="1_1_2"/>
  <p:tag name="KSO_WM_UNIT_LAYERLEVEL" val="1_1_1"/>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4_3*l_h_i*1_1_3"/>
  <p:tag name="KSO_WM_UNIT_INDEX" val="1_1_3"/>
  <p:tag name="KSO_WM_UNIT_LAYERLEVEL" val="1_1_1"/>
  <p:tag name="KSO_WM_UNIT_TEXT_FILL_FORE_SCHEMECOLOR_INDEX" val="13"/>
  <p:tag name="KSO_WM_UNIT_TEXT_FILL_TYPE" val="1"/>
  <p:tag name="KSO_WM_UNIT_TYPE" val="l_h_i"/>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4"/>
  <p:tag name="KSO_WM_UNIT_COMPATIBLE" val="0"/>
  <p:tag name="KSO_WM_UNIT_DIAGRAM_ISNUMVISUAL" val="0"/>
  <p:tag name="KSO_WM_UNIT_DIAGRAM_ISREFERUNIT" val="0"/>
  <p:tag name="KSO_WM_UNIT_HIGHLIGHT" val="0"/>
  <p:tag name="KSO_WM_UNIT_ID" val="diagram20227674_3*l_h_i*1_1_5"/>
  <p:tag name="KSO_WM_UNIT_INDEX" val="1_1_5"/>
  <p:tag name="KSO_WM_UNIT_LAYERLEVEL" val="1_1_1"/>
  <p:tag name="KSO_WM_UNIT_LINE_FILL_TYPE" val="2"/>
  <p:tag name="KSO_WM_UNIT_LINE_FORE_SCHEMECOLOR_INDEX" val="5"/>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4"/>
  <p:tag name="KSO_WM_UNIT_COMPATIBLE" val="0"/>
  <p:tag name="KSO_WM_UNIT_DIAGRAM_ISNUMVISUAL" val="0"/>
  <p:tag name="KSO_WM_UNIT_DIAGRAM_ISREFERUNIT" val="0"/>
  <p:tag name="KSO_WM_UNIT_HIGHLIGHT" val="0"/>
  <p:tag name="KSO_WM_UNIT_ID" val="diagram20227674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5"/>
  <p:tag name="KSO_WM_UNIT_TEXT_FILL_TYPE" val="1"/>
  <p:tag name="KSO_WM_UNIT_TYPE" val="l_h_a"/>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4"/>
  <p:tag name="KSO_WM_UNIT_COMPATIBLE" val="0"/>
  <p:tag name="KSO_WM_UNIT_DIAGRAM_ISNUMVISUAL" val="0"/>
  <p:tag name="KSO_WM_UNIT_DIAGRAM_ISREFERUNIT" val="0"/>
  <p:tag name="KSO_WM_UNIT_HIGHLIGHT" val="0"/>
  <p:tag name="KSO_WM_UNIT_ID" val="diagram20227674_3*l_h_x*1_1_1"/>
  <p:tag name="KSO_WM_UNIT_INDEX" val="1_1_1"/>
  <p:tag name="KSO_WM_UNIT_LAYERLEVEL" val="1_1_1"/>
  <p:tag name="KSO_WM_UNIT_TYPE" val="l_h_x"/>
  <p:tag name="KSO_WM_UNIT_VALUE" val="252*252"/>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4_3*l_h_i*1_1_6"/>
  <p:tag name="KSO_WM_UNIT_INDEX" val="1_1_6"/>
  <p:tag name="KSO_WM_UNIT_LAYERLEVEL" val="1_1_1"/>
  <p:tag name="KSO_WM_UNIT_TEXT_FILL_FORE_SCHEMECOLOR_INDEX" val="2"/>
  <p:tag name="KSO_WM_UNIT_TEXT_FILL_TYPE" val="1"/>
  <p:tag name="KSO_WM_UNIT_TYPE" val="l_h_i"/>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4_3*l_h_i*1_3_1"/>
  <p:tag name="KSO_WM_UNIT_INDEX" val="1_3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4_3*l_h_i*1_3_2"/>
  <p:tag name="KSO_WM_UNIT_INDEX" val="1_3_2"/>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4_3*l_h_i*1_3_3"/>
  <p:tag name="KSO_WM_UNIT_INDEX" val="1_3_3"/>
  <p:tag name="KSO_WM_UNIT_LAYERLEVEL" val="1_1_1"/>
  <p:tag name="KSO_WM_UNIT_TEXT_FILL_FORE_SCHEMECOLOR_INDEX" val="13"/>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4"/>
  <p:tag name="KSO_WM_UNIT_COMPATIBLE" val="0"/>
  <p:tag name="KSO_WM_UNIT_DIAGRAM_ISNUMVISUAL" val="0"/>
  <p:tag name="KSO_WM_UNIT_DIAGRAM_ISREFERUNIT" val="0"/>
  <p:tag name="KSO_WM_UNIT_HIGHLIGHT" val="0"/>
  <p:tag name="KSO_WM_UNIT_ID" val="diagram20227674_3*l_h_i*1_3_5"/>
  <p:tag name="KSO_WM_UNIT_INDEX" val="1_3_5"/>
  <p:tag name="KSO_WM_UNIT_LAYERLEVEL" val="1_1_1"/>
  <p:tag name="KSO_WM_UNIT_LINE_FILL_TYPE" val="2"/>
  <p:tag name="KSO_WM_UNIT_LINE_FORE_SCHEMECOLOR_INDEX" val="7"/>
  <p:tag name="KSO_WM_UNIT_TYPE" val="l_h_i"/>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4"/>
  <p:tag name="KSO_WM_UNIT_COMPATIBLE" val="0"/>
  <p:tag name="KSO_WM_UNIT_DIAGRAM_ISNUMVISUAL" val="0"/>
  <p:tag name="KSO_WM_UNIT_DIAGRAM_ISREFERUNIT" val="0"/>
  <p:tag name="KSO_WM_UNIT_HIGHLIGHT" val="0"/>
  <p:tag name="KSO_WM_UNIT_ID" val="diagram20227674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7"/>
  <p:tag name="KSO_WM_UNIT_TEXT_FILL_TYPE" val="1"/>
  <p:tag name="KSO_WM_UNIT_TYPE" val="l_h_a"/>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4_3*l_h_i*1_3_6"/>
  <p:tag name="KSO_WM_UNIT_INDEX" val="1_3_6"/>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4_3*l_h_i*1_2_4"/>
  <p:tag name="KSO_WM_UNIT_INDEX" val="1_2_4"/>
  <p:tag name="KSO_WM_UNIT_LAYERLEVEL" val="1_1_1"/>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4_3*l_h_i*1_2_5"/>
  <p:tag name="KSO_WM_UNIT_INDEX" val="1_2_5"/>
  <p:tag name="KSO_WM_UNIT_LAYERLEVEL" val="1_1_1"/>
  <p:tag name="KSO_WM_UNIT_TEXT_FILL_FORE_SCHEMECOLOR_INDEX" val="2"/>
  <p:tag name="KSO_WM_UNIT_TEXT_FILL_TYPE" val="1"/>
  <p:tag name="KSO_WM_UNIT_TYPE" val="l_h_i"/>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4_3*l_h_i*1_2_6"/>
  <p:tag name="KSO_WM_UNIT_INDEX" val="1_2_6"/>
  <p:tag name="KSO_WM_UNIT_LAYERLEVEL" val="1_1_1"/>
  <p:tag name="KSO_WM_UNIT_TEXT_FILL_FORE_SCHEMECOLOR_INDEX" val="13"/>
  <p:tag name="KSO_WM_UNIT_TEXT_FILL_TYPE" val="1"/>
  <p:tag name="KSO_WM_UNIT_TYPE" val="l_h_i"/>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4"/>
  <p:tag name="KSO_WM_UNIT_COMPATIBLE" val="0"/>
  <p:tag name="KSO_WM_UNIT_DIAGRAM_ISNUMVISUAL" val="0"/>
  <p:tag name="KSO_WM_UNIT_DIAGRAM_ISREFERUNIT" val="0"/>
  <p:tag name="KSO_WM_UNIT_HIGHLIGHT" val="0"/>
  <p:tag name="KSO_WM_UNIT_ID" val="diagram20227674_3*l_h_i*1_2_2"/>
  <p:tag name="KSO_WM_UNIT_INDEX" val="1_2_2"/>
  <p:tag name="KSO_WM_UNIT_LAYERLEVEL" val="1_1_1"/>
  <p:tag name="KSO_WM_UNIT_LINE_FILL_TYPE" val="2"/>
  <p:tag name="KSO_WM_UNIT_LINE_FORE_SCHEMECOLOR_INDEX" val="6"/>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4"/>
  <p:tag name="KSO_WM_UNIT_COMPATIBLE" val="0"/>
  <p:tag name="KSO_WM_UNIT_DIAGRAM_ISNUMVISUAL" val="0"/>
  <p:tag name="KSO_WM_UNIT_DIAGRAM_ISREFERUNIT" val="0"/>
  <p:tag name="KSO_WM_UNIT_HIGHLIGHT" val="0"/>
  <p:tag name="KSO_WM_UNIT_ID" val="diagram20227674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6"/>
  <p:tag name="KSO_WM_UNIT_TEXT_FILL_TYPE" val="1"/>
  <p:tag name="KSO_WM_UNIT_TYPE" val="l_h_a"/>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4_3*l_h_i*1_2_3"/>
  <p:tag name="KSO_WM_UNIT_INDEX" val="1_2_3"/>
  <p:tag name="KSO_WM_UNIT_LAYERLEVEL" val="1_1_1"/>
  <p:tag name="KSO_WM_UNIT_TEXT_FILL_FORE_SCHEMECOLOR_INDEX" val="2"/>
  <p:tag name="KSO_WM_UNIT_TEXT_FILL_TYPE" val="1"/>
  <p:tag name="KSO_WM_UNIT_TYPE" val="l_h_i"/>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4"/>
  <p:tag name="KSO_WM_UNIT_COMPATIBLE" val="0"/>
  <p:tag name="KSO_WM_UNIT_DIAGRAM_ISNUMVISUAL" val="0"/>
  <p:tag name="KSO_WM_UNIT_DIAGRAM_ISREFERUNIT" val="0"/>
  <p:tag name="KSO_WM_UNIT_HIGHLIGHT" val="0"/>
  <p:tag name="KSO_WM_UNIT_ID" val="diagram20227674_3*l_h_x*1_2_1"/>
  <p:tag name="KSO_WM_UNIT_INDEX" val="1_2_1"/>
  <p:tag name="KSO_WM_UNIT_LAYERLEVEL" val="1_1_1"/>
  <p:tag name="KSO_WM_UNIT_TYPE" val="l_h_x"/>
  <p:tag name="KSO_WM_UNIT_VALUE" val="252*252"/>
</p:tagLst>
</file>

<file path=ppt/tags/tag2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4"/>
  <p:tag name="KSO_WM_UNIT_COMPATIBLE" val="0"/>
  <p:tag name="KSO_WM_UNIT_DIAGRAM_ISNUMVISUAL" val="0"/>
  <p:tag name="KSO_WM_UNIT_DIAGRAM_ISREFERUNIT" val="0"/>
  <p:tag name="KSO_WM_UNIT_HIGHLIGHT" val="0"/>
  <p:tag name="KSO_WM_UNIT_ID" val="diagram20227674_3*l_h_x*1_3_1"/>
  <p:tag name="KSO_WM_UNIT_INDEX" val="1_3_1"/>
  <p:tag name="KSO_WM_UNIT_LAYERLEVEL" val="1_1_1"/>
  <p:tag name="KSO_WM_UNIT_TYPE" val="l_h_x"/>
  <p:tag name="KSO_WM_UNIT_VALUE" val="252*252"/>
</p:tagLst>
</file>

<file path=ppt/tags/tag281.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2812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121_2*i*1"/>
  <p:tag name="KSO_WM_UNIT_INDEX" val="1"/>
  <p:tag name="KSO_WM_UNIT_LAYERLEVEL" val="1"/>
  <p:tag name="KSO_WM_UNIT_TEXT_FILL_FORE_SCHEMECOLOR_INDEX" val="2"/>
  <p:tag name="KSO_WM_UNIT_TEXT_FILL_TYPE" val="1"/>
  <p:tag name="KSO_WM_UNIT_TYPE" val="i"/>
</p:tagLst>
</file>

<file path=ppt/tags/tag282.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28121"/>
  <p:tag name="KSO_WM_UNIT_COMPATIBLE" val="0"/>
  <p:tag name="KSO_WM_UNIT_DIAGRAM_ISNUMVISUAL" val="0"/>
  <p:tag name="KSO_WM_UNIT_DIAGRAM_ISREFERUNIT" val="0"/>
  <p:tag name="KSO_WM_UNIT_HIGHLIGHT" val="0"/>
  <p:tag name="KSO_WM_UNIT_ID" val="diagram20228121_2*a*1"/>
  <p:tag name="KSO_WM_UNIT_INDEX" val="1"/>
  <p:tag name="KSO_WM_UNIT_ISCONTENTSTITLE" val="0"/>
  <p:tag name="KSO_WM_UNIT_ISNUMDGMTITLE" val="0"/>
  <p:tag name="KSO_WM_UNIT_LAYERLEVEL" val="1"/>
  <p:tag name="KSO_WM_UNIT_NOCLEAR" val="0"/>
  <p:tag name="KSO_WM_UNIT_PRESET_TEXT" val="添加大标题内容"/>
  <p:tag name="KSO_WM_UNIT_TEXT_FILL_FORE_SCHEMECOLOR_INDEX" val="15"/>
  <p:tag name="KSO_WM_UNIT_TEXT_FILL_TYPE" val="1"/>
  <p:tag name="KSO_WM_UNIT_TYPE" val="a"/>
  <p:tag name="KSO_WM_UNIT_VALUE" val="9"/>
</p:tagLst>
</file>

<file path=ppt/tags/tag28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9.xml><?xml version="1.0" encoding="utf-8"?>
<p:tagLst xmlns:p="http://schemas.openxmlformats.org/presentationml/2006/main">
  <p:tag name="KSO_WM_UNIT_TEXT_SHADOW_SCHEMECOLOR_INDEX" val="1"/>
  <p:tag name="KSO_WM_UNIT_TEXT_SHADOW_SCHEMECOLOR_INDEX_BRIGHTNESS" val="0"/>
</p:tagLst>
</file>

<file path=ppt/tags/tag29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i*1_1"/>
  <p:tag name="KSO_WM_UNIT_INDEX" val="1_1"/>
  <p:tag name="KSO_WM_UNIT_LAYERLEVEL" val="1_1"/>
  <p:tag name="KSO_WM_UNIT_LINE_FILL_TYPE" val="2"/>
  <p:tag name="KSO_WM_UNIT_LINE_FORE_SCHEMECOLOR_INDEX" val="5"/>
  <p:tag name="KSO_WM_UNIT_TEXT_FILL_FORE_SCHEMECOLOR_INDEX" val="2"/>
  <p:tag name="KSO_WM_UNIT_TEXT_FILL_TYPE" val="1"/>
  <p:tag name="KSO_WM_UNIT_TYPE" val="l_i"/>
</p:tagLst>
</file>

<file path=ppt/tags/tag2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1_1"/>
  <p:tag name="KSO_WM_UNIT_INDEX" val="1_1_1"/>
  <p:tag name="KSO_WM_UNIT_LAYERLEVEL" val="1_1_1"/>
  <p:tag name="KSO_WM_UNIT_LINE_FILL_TYPE" val="2"/>
  <p:tag name="KSO_WM_UNIT_LINE_FORE_SCHEMECOLOR_INDEX" val="14"/>
  <p:tag name="KSO_WM_UNIT_TEXT_FILL_FORE_SCHEMECOLOR_INDEX" val="2"/>
  <p:tag name="KSO_WM_UNIT_TEXT_FILL_TYPE" val="1"/>
  <p:tag name="KSO_WM_UNIT_TYPE" val="l_h_i"/>
</p:tagLst>
</file>

<file path=ppt/tags/tag2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75_6*l_h_i*1_1_2"/>
  <p:tag name="KSO_WM_UNIT_INDEX" val="1_1_2"/>
  <p:tag name="KSO_WM_UNIT_LAYERLEVEL" val="1_1_1"/>
  <p:tag name="KSO_WM_UNIT_TEXT_FILL_FORE_SCHEMECOLOR_INDEX" val="2"/>
  <p:tag name="KSO_WM_UNIT_TEXT_FILL_TYPE" val="1"/>
  <p:tag name="KSO_WM_UNIT_TYPE" val="l_h_i"/>
</p:tagLst>
</file>

<file path=ppt/tags/tag2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8075_6*l_h_i*1_2_1"/>
  <p:tag name="KSO_WM_UNIT_INDEX" val="1_2_1"/>
  <p:tag name="KSO_WM_UNIT_LAYERLEVEL" val="1_1_1"/>
  <p:tag name="KSO_WM_UNIT_TEXT_FILL_FORE_SCHEMECOLOR_INDEX" val="2"/>
  <p:tag name="KSO_WM_UNIT_TEXT_FILL_TYPE" val="1"/>
  <p:tag name="KSO_WM_UNIT_TYPE" val="l_h_i"/>
</p:tagLst>
</file>

<file path=ppt/tags/tag2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8075_6*l_h_i*1_3_1"/>
  <p:tag name="KSO_WM_UNIT_INDEX" val="1_3_1"/>
  <p:tag name="KSO_WM_UNIT_LAYERLEVEL" val="1_1_1"/>
  <p:tag name="KSO_WM_UNIT_TEXT_FILL_FORE_SCHEMECOLOR_INDEX" val="2"/>
  <p:tag name="KSO_WM_UNIT_TEXT_FILL_TYPE" val="1"/>
  <p:tag name="KSO_WM_UNIT_TYPE" val="l_h_i"/>
</p:tagLst>
</file>

<file path=ppt/tags/tag2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8075_6*l_h_i*1_4_1"/>
  <p:tag name="KSO_WM_UNIT_INDEX" val="1_4_1"/>
  <p:tag name="KSO_WM_UNIT_LAYERLEVEL" val="1_1_1"/>
  <p:tag name="KSO_WM_UNIT_TEXT_FILL_FORE_SCHEMECOLOR_INDEX" val="2"/>
  <p:tag name="KSO_WM_UNIT_TEXT_FILL_TYPE" val="1"/>
  <p:tag name="KSO_WM_UNIT_TYPE" val="l_h_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8075_6*l_h_i*1_5_1"/>
  <p:tag name="KSO_WM_UNIT_INDEX" val="1_5_1"/>
  <p:tag name="KSO_WM_UNIT_LAYERLEVEL" val="1_1_1"/>
  <p:tag name="KSO_WM_UNIT_TEXT_FILL_FORE_SCHEMECOLOR_INDEX" val="2"/>
  <p:tag name="KSO_WM_UNIT_TEXT_FILL_TYPE" val="1"/>
  <p:tag name="KSO_WM_UNIT_TYPE" val="l_h_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8075_6*l_h_i*1_6_1"/>
  <p:tag name="KSO_WM_UNIT_INDEX" val="1_6_1"/>
  <p:tag name="KSO_WM_UNIT_LAYERLEVEL" val="1_1_1"/>
  <p:tag name="KSO_WM_UNIT_TEXT_FILL_FORE_SCHEMECOLOR_INDEX" val="2"/>
  <p:tag name="KSO_WM_UNIT_TEXT_FILL_TYPE" val="1"/>
  <p:tag name="KSO_WM_UNIT_TYPE" val="l_h_i"/>
</p:tagLst>
</file>

<file path=ppt/tags/tag2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8075_6*l_h_i*1_1_3"/>
  <p:tag name="KSO_WM_UNIT_INDEX" val="1_1_3"/>
  <p:tag name="KSO_WM_UNIT_LAYERLEVEL" val="1_1_1"/>
  <p:tag name="KSO_WM_UNIT_TEXT_FILL_FORE_SCHEMECOLOR_INDEX" val="2"/>
  <p:tag name="KSO_WM_UNIT_TEXT_FILL_TYPE" val="1"/>
  <p:tag name="KSO_WM_UNIT_TYPE" val="l_h_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2_2"/>
  <p:tag name="KSO_WM_UNIT_INDEX" val="1_2_2"/>
  <p:tag name="KSO_WM_UNIT_LAYERLEVEL" val="1_1_1"/>
  <p:tag name="KSO_WM_UNIT_LINE_FILL_TYPE" val="2"/>
  <p:tag name="KSO_WM_UNIT_LINE_FORE_SCHEMECOLOR_INDEX" val="14"/>
  <p:tag name="KSO_WM_UNIT_TEXT_FILL_FORE_SCHEMECOLOR_INDEX" val="2"/>
  <p:tag name="KSO_WM_UNIT_TEXT_FILL_TYPE" val="1"/>
  <p:tag name="KSO_WM_UNIT_TYPE" val="l_h_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8075_6*l_h_i*1_2_3"/>
  <p:tag name="KSO_WM_UNIT_INDEX" val="1_2_3"/>
  <p:tag name="KSO_WM_UNIT_LAYERLEVEL" val="1_1_1"/>
  <p:tag name="KSO_WM_UNIT_TEXT_FILL_FORE_SCHEMECOLOR_INDEX" val="2"/>
  <p:tag name="KSO_WM_UNIT_TEXT_FILL_TYPE" val="1"/>
  <p:tag name="KSO_WM_UNIT_TYPE" val="l_h_i"/>
</p:tagLst>
</file>

<file path=ppt/tags/tag3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3_2"/>
  <p:tag name="KSO_WM_UNIT_INDEX" val="1_3_2"/>
  <p:tag name="KSO_WM_UNIT_LAYERLEVEL" val="1_1_1"/>
  <p:tag name="KSO_WM_UNIT_LINE_FILL_TYPE" val="2"/>
  <p:tag name="KSO_WM_UNIT_LINE_FORE_SCHEMECOLOR_INDEX" val="14"/>
  <p:tag name="KSO_WM_UNIT_TEXT_FILL_FORE_SCHEMECOLOR_INDEX" val="2"/>
  <p:tag name="KSO_WM_UNIT_TEXT_FILL_TYPE" val="1"/>
  <p:tag name="KSO_WM_UNIT_TYPE" val="l_h_i"/>
</p:tagLst>
</file>

<file path=ppt/tags/tag3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8075_6*l_h_i*1_3_3"/>
  <p:tag name="KSO_WM_UNIT_INDEX" val="1_3_3"/>
  <p:tag name="KSO_WM_UNIT_LAYERLEVEL" val="1_1_1"/>
  <p:tag name="KSO_WM_UNIT_TEXT_FILL_FORE_SCHEMECOLOR_INDEX" val="2"/>
  <p:tag name="KSO_WM_UNIT_TEXT_FILL_TYPE" val="1"/>
  <p:tag name="KSO_WM_UNIT_TYPE" val="l_h_i"/>
</p:tagLst>
</file>

<file path=ppt/tags/tag3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4_2"/>
  <p:tag name="KSO_WM_UNIT_INDEX" val="1_4_2"/>
  <p:tag name="KSO_WM_UNIT_LAYERLEVEL" val="1_1_1"/>
  <p:tag name="KSO_WM_UNIT_LINE_FILL_TYPE" val="2"/>
  <p:tag name="KSO_WM_UNIT_LINE_FORE_SCHEMECOLOR_INDEX" val="14"/>
  <p:tag name="KSO_WM_UNIT_TEXT_FILL_FORE_SCHEMECOLOR_INDEX" val="2"/>
  <p:tag name="KSO_WM_UNIT_TEXT_FILL_TYPE" val="1"/>
  <p:tag name="KSO_WM_UNIT_TYPE" val="l_h_i"/>
</p:tagLst>
</file>

<file path=ppt/tags/tag3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8075_6*l_h_i*1_4_3"/>
  <p:tag name="KSO_WM_UNIT_INDEX" val="1_4_3"/>
  <p:tag name="KSO_WM_UNIT_LAYERLEVEL" val="1_1_1"/>
  <p:tag name="KSO_WM_UNIT_TEXT_FILL_FORE_SCHEMECOLOR_INDEX" val="2"/>
  <p:tag name="KSO_WM_UNIT_TEXT_FILL_TYPE" val="1"/>
  <p:tag name="KSO_WM_UNIT_TYPE" val="l_h_i"/>
</p:tagLst>
</file>

<file path=ppt/tags/tag3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5_2"/>
  <p:tag name="KSO_WM_UNIT_INDEX" val="1_5_2"/>
  <p:tag name="KSO_WM_UNIT_LAYERLEVEL" val="1_1_1"/>
  <p:tag name="KSO_WM_UNIT_LINE_FILL_TYPE" val="2"/>
  <p:tag name="KSO_WM_UNIT_LINE_FORE_SCHEMECOLOR_INDEX" val="14"/>
  <p:tag name="KSO_WM_UNIT_TEXT_FILL_FORE_SCHEMECOLOR_INDEX" val="2"/>
  <p:tag name="KSO_WM_UNIT_TEXT_FILL_TYPE" val="1"/>
  <p:tag name="KSO_WM_UNIT_TYPE" val="l_h_i"/>
</p:tagLst>
</file>

<file path=ppt/tags/tag3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8075_6*l_h_i*1_5_3"/>
  <p:tag name="KSO_WM_UNIT_INDEX" val="1_5_3"/>
  <p:tag name="KSO_WM_UNIT_LAYERLEVEL" val="1_1_1"/>
  <p:tag name="KSO_WM_UNIT_TEXT_FILL_FORE_SCHEMECOLOR_INDEX" val="2"/>
  <p:tag name="KSO_WM_UNIT_TEXT_FILL_TYPE" val="1"/>
  <p:tag name="KSO_WM_UNIT_TYPE" val="l_h_i"/>
</p:tagLst>
</file>

<file path=ppt/tags/tag3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6_2"/>
  <p:tag name="KSO_WM_UNIT_INDEX" val="1_6_2"/>
  <p:tag name="KSO_WM_UNIT_LAYERLEVEL" val="1_1_1"/>
  <p:tag name="KSO_WM_UNIT_LINE_FILL_TYPE" val="2"/>
  <p:tag name="KSO_WM_UNIT_LINE_FORE_SCHEMECOLOR_INDEX" val="14"/>
  <p:tag name="KSO_WM_UNIT_TEXT_FILL_FORE_SCHEMECOLOR_INDEX" val="2"/>
  <p:tag name="KSO_WM_UNIT_TEXT_FILL_TYPE" val="1"/>
  <p:tag name="KSO_WM_UNIT_TYPE" val="l_h_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8075_6*l_h_i*1_6_3"/>
  <p:tag name="KSO_WM_UNIT_INDEX" val="1_6_3"/>
  <p:tag name="KSO_WM_UNIT_LAYERLEVEL" val="1_1_1"/>
  <p:tag name="KSO_WM_UNIT_TEXT_FILL_FORE_SCHEMECOLOR_INDEX" val="2"/>
  <p:tag name="KSO_WM_UNIT_TEXT_FILL_TYPE" val="1"/>
  <p:tag name="KSO_WM_UNIT_TYPE" val="l_h_i"/>
</p:tagLst>
</file>

<file path=ppt/tags/tag3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a*1_1_1"/>
  <p:tag name="KSO_WM_UNIT_INDEX" val="1_1_1"/>
  <p:tag name="KSO_WM_UNIT_ISCONTENTSTITLE" val="0"/>
  <p:tag name="KSO_WM_UNIT_ISNUMDGMTITLE" val="0"/>
  <p:tag name="KSO_WM_UNIT_LAYERLEVEL" val="1_1_1"/>
  <p:tag name="KSO_WM_UNIT_NOCLEAR" val="0"/>
  <p:tag name="KSO_WM_UNIT_PRESET_TEXT" val="添加小标题"/>
  <p:tag name="KSO_WM_UNIT_TEXT_FILL_FORE_SCHEMECOLOR_INDEX" val="14"/>
  <p:tag name="KSO_WM_UNIT_TEXT_FILL_TYPE" val="1"/>
  <p:tag name="KSO_WM_UNIT_TYPE" val="l_h_a"/>
</p:tagLst>
</file>

<file path=ppt/tags/tag3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a*1_2_1"/>
  <p:tag name="KSO_WM_UNIT_INDEX" val="1_2_1"/>
  <p:tag name="KSO_WM_UNIT_ISCONTENTSTITLE" val="0"/>
  <p:tag name="KSO_WM_UNIT_ISNUMDGMTITLE" val="0"/>
  <p:tag name="KSO_WM_UNIT_LAYERLEVEL" val="1_1_1"/>
  <p:tag name="KSO_WM_UNIT_NOCLEAR" val="0"/>
  <p:tag name="KSO_WM_UNIT_PRESET_TEXT" val="添加小标题"/>
  <p:tag name="KSO_WM_UNIT_TEXT_FILL_FORE_SCHEMECOLOR_INDEX" val="14"/>
  <p:tag name="KSO_WM_UNIT_TEXT_FILL_TYPE" val="1"/>
  <p:tag name="KSO_WM_UNIT_TYPE" val="l_h_a"/>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a*1_3_1"/>
  <p:tag name="KSO_WM_UNIT_INDEX" val="1_3_1"/>
  <p:tag name="KSO_WM_UNIT_ISCONTENTSTITLE" val="0"/>
  <p:tag name="KSO_WM_UNIT_ISNUMDGMTITLE" val="0"/>
  <p:tag name="KSO_WM_UNIT_LAYERLEVEL" val="1_1_1"/>
  <p:tag name="KSO_WM_UNIT_NOCLEAR" val="0"/>
  <p:tag name="KSO_WM_UNIT_PRESET_TEXT" val="添加小标题"/>
  <p:tag name="KSO_WM_UNIT_TEXT_FILL_FORE_SCHEMECOLOR_INDEX" val="14"/>
  <p:tag name="KSO_WM_UNIT_TEXT_FILL_TYPE" val="1"/>
  <p:tag name="KSO_WM_UNIT_TYPE" val="l_h_a"/>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a*1_4_1"/>
  <p:tag name="KSO_WM_UNIT_INDEX" val="1_4_1"/>
  <p:tag name="KSO_WM_UNIT_ISCONTENTSTITLE" val="0"/>
  <p:tag name="KSO_WM_UNIT_ISNUMDGMTITLE" val="0"/>
  <p:tag name="KSO_WM_UNIT_LAYERLEVEL" val="1_1_1"/>
  <p:tag name="KSO_WM_UNIT_NOCLEAR" val="0"/>
  <p:tag name="KSO_WM_UNIT_PRESET_TEXT" val="添加小标题"/>
  <p:tag name="KSO_WM_UNIT_TEXT_FILL_FORE_SCHEMECOLOR_INDEX" val="14"/>
  <p:tag name="KSO_WM_UNIT_TEXT_FILL_TYPE" val="1"/>
  <p:tag name="KSO_WM_UNIT_TYPE" val="l_h_a"/>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a*1_5_1"/>
  <p:tag name="KSO_WM_UNIT_INDEX" val="1_5_1"/>
  <p:tag name="KSO_WM_UNIT_ISCONTENTSTITLE" val="0"/>
  <p:tag name="KSO_WM_UNIT_ISNUMDGMTITLE" val="0"/>
  <p:tag name="KSO_WM_UNIT_LAYERLEVEL" val="1_1_1"/>
  <p:tag name="KSO_WM_UNIT_NOCLEAR" val="0"/>
  <p:tag name="KSO_WM_UNIT_PRESET_TEXT" val="添加小标题"/>
  <p:tag name="KSO_WM_UNIT_TEXT_FILL_FORE_SCHEMECOLOR_INDEX" val="14"/>
  <p:tag name="KSO_WM_UNIT_TEXT_FILL_TYPE" val="1"/>
  <p:tag name="KSO_WM_UNIT_TYPE" val="l_h_a"/>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a*1_6_1"/>
  <p:tag name="KSO_WM_UNIT_INDEX" val="1_6_1"/>
  <p:tag name="KSO_WM_UNIT_ISCONTENTSTITLE" val="0"/>
  <p:tag name="KSO_WM_UNIT_ISNUMDGMTITLE" val="0"/>
  <p:tag name="KSO_WM_UNIT_LAYERLEVEL" val="1_1_1"/>
  <p:tag name="KSO_WM_UNIT_NOCLEAR" val="0"/>
  <p:tag name="KSO_WM_UNIT_PRESET_TEXT" val="添加小标题"/>
  <p:tag name="KSO_WM_UNIT_TEXT_FILL_FORE_SCHEMECOLOR_INDEX" val="14"/>
  <p:tag name="KSO_WM_UNIT_TEXT_FILL_TYPE" val="1"/>
  <p:tag name="KSO_WM_UNIT_TYPE" val="l_h_a"/>
</p:tagLst>
</file>

<file path=ppt/tags/tag3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8075_6*l_h_i*1_1_1"/>
  <p:tag name="KSO_WM_UNIT_INDEX" val="1_1_1"/>
  <p:tag name="KSO_WM_UNIT_LAYERLEVEL" val="1_1_1"/>
  <p:tag name="KSO_WM_UNIT_SUBTYPE" val="e"/>
  <p:tag name="KSO_WM_UNIT_TEXT_FILL_FORE_SCHEMECOLOR_INDEX" val="2"/>
  <p:tag name="KSO_WM_UNIT_TEXT_FILL_TYPE" val="1"/>
  <p:tag name="KSO_WM_UNIT_TYPE" val="l_h_i"/>
</p:tagLst>
</file>

<file path=ppt/tags/tag3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8075_6*l_h_i*1_2_1"/>
  <p:tag name="KSO_WM_UNIT_INDEX" val="1_2_1"/>
  <p:tag name="KSO_WM_UNIT_LAYERLEVEL" val="1_1_1"/>
  <p:tag name="KSO_WM_UNIT_SUBTYPE" val="e"/>
  <p:tag name="KSO_WM_UNIT_TEXT_FILL_FORE_SCHEMECOLOR_INDEX" val="2"/>
  <p:tag name="KSO_WM_UNIT_TEXT_FILL_TYPE" val="1"/>
  <p:tag name="KSO_WM_UNIT_TYPE" val="l_h_i"/>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8075_6*l_h_i*1_3_1"/>
  <p:tag name="KSO_WM_UNIT_INDEX" val="1_3_1"/>
  <p:tag name="KSO_WM_UNIT_LAYERLEVEL" val="1_1_1"/>
  <p:tag name="KSO_WM_UNIT_SUBTYPE" val="e"/>
  <p:tag name="KSO_WM_UNIT_TEXT_FILL_FORE_SCHEMECOLOR_INDEX" val="2"/>
  <p:tag name="KSO_WM_UNIT_TEXT_FILL_TYPE" val="1"/>
  <p:tag name="KSO_WM_UNIT_TYPE" val="l_h_i"/>
</p:tagLst>
</file>

<file path=ppt/tags/tag3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8075_6*l_h_i*1_4_1"/>
  <p:tag name="KSO_WM_UNIT_INDEX" val="1_4_1"/>
  <p:tag name="KSO_WM_UNIT_LAYERLEVEL" val="1_1_1"/>
  <p:tag name="KSO_WM_UNIT_SUBTYPE" val="e"/>
  <p:tag name="KSO_WM_UNIT_TEXT_FILL_FORE_SCHEMECOLOR_INDEX" val="2"/>
  <p:tag name="KSO_WM_UNIT_TEXT_FILL_TYPE" val="1"/>
  <p:tag name="KSO_WM_UNIT_TYPE" val="l_h_i"/>
</p:tagLst>
</file>

<file path=ppt/tags/tag3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8075_6*l_h_i*1_5_1"/>
  <p:tag name="KSO_WM_UNIT_INDEX" val="1_5_1"/>
  <p:tag name="KSO_WM_UNIT_LAYERLEVEL" val="1_1_1"/>
  <p:tag name="KSO_WM_UNIT_SUBTYPE" val="e"/>
  <p:tag name="KSO_WM_UNIT_TEXT_FILL_FORE_SCHEMECOLOR_INDEX" val="2"/>
  <p:tag name="KSO_WM_UNIT_TEXT_FILL_TYPE" val="1"/>
  <p:tag name="KSO_WM_UNIT_TYPE" val="l_h_i"/>
</p:tagLst>
</file>

<file path=ppt/tags/tag3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8075_6*l_h_i*1_6_1"/>
  <p:tag name="KSO_WM_UNIT_INDEX" val="1_6_1"/>
  <p:tag name="KSO_WM_UNIT_LAYERLEVEL" val="1_1_1"/>
  <p:tag name="KSO_WM_UNIT_SUBTYPE" val="e"/>
  <p:tag name="KSO_WM_UNIT_TEXT_FILL_FORE_SCHEMECOLOR_INDEX" val="2"/>
  <p:tag name="KSO_WM_UNIT_TEXT_FILL_TYPE" val="1"/>
  <p:tag name="KSO_WM_UNIT_TYPE" val="l_h_i"/>
</p:tagLst>
</file>

<file path=ppt/tags/tag3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1_1"/>
  <p:tag name="KSO_WM_UNIT_INDEX" val="1_1_1"/>
  <p:tag name="KSO_WM_UNIT_LAYERLEVEL" val="1_1_1"/>
  <p:tag name="KSO_WM_UNIT_SUBTYPE" val="d"/>
  <p:tag name="KSO_WM_UNIT_TEXT_FILL_FORE_SCHEMECOLOR_INDEX" val="5"/>
  <p:tag name="KSO_WM_UNIT_TEXT_FILL_TYPE" val="1"/>
  <p:tag name="KSO_WM_UNIT_TYPE" val="l_h_i"/>
</p:tagLst>
</file>

<file path=ppt/tags/tag3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3_1"/>
  <p:tag name="KSO_WM_UNIT_INDEX" val="1_3_1"/>
  <p:tag name="KSO_WM_UNIT_LAYERLEVEL" val="1_1_1"/>
  <p:tag name="KSO_WM_UNIT_SUBTYPE" val="d"/>
  <p:tag name="KSO_WM_UNIT_TEXT_FILL_FORE_SCHEMECOLOR_INDEX" val="7"/>
  <p:tag name="KSO_WM_UNIT_TEXT_FILL_TYPE" val="1"/>
  <p:tag name="KSO_WM_UNIT_TYPE" val="l_h_i"/>
</p:tagLst>
</file>

<file path=ppt/tags/tag3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2_1"/>
  <p:tag name="KSO_WM_UNIT_INDEX" val="1_2_1"/>
  <p:tag name="KSO_WM_UNIT_LAYERLEVEL" val="1_1_1"/>
  <p:tag name="KSO_WM_UNIT_SUBTYPE" val="d"/>
  <p:tag name="KSO_WM_UNIT_TEXT_FILL_FORE_SCHEMECOLOR_INDEX" val="6"/>
  <p:tag name="KSO_WM_UNIT_TEXT_FILL_TYPE" val="1"/>
  <p:tag name="KSO_WM_UNIT_TYPE" val="l_h_i"/>
</p:tagLst>
</file>

<file path=ppt/tags/tag3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4_1"/>
  <p:tag name="KSO_WM_UNIT_INDEX" val="1_4_1"/>
  <p:tag name="KSO_WM_UNIT_LAYERLEVEL" val="1_1_1"/>
  <p:tag name="KSO_WM_UNIT_SUBTYPE" val="d"/>
  <p:tag name="KSO_WM_UNIT_TEXT_FILL_FORE_SCHEMECOLOR_INDEX" val="9"/>
  <p:tag name="KSO_WM_UNIT_TEXT_FILL_TYPE" val="1"/>
  <p:tag name="KSO_WM_UNIT_TYPE" val="l_h_i"/>
</p:tagLst>
</file>

<file path=ppt/tags/tag3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5_1"/>
  <p:tag name="KSO_WM_UNIT_INDEX" val="1_5_1"/>
  <p:tag name="KSO_WM_UNIT_LAYERLEVEL" val="1_1_1"/>
  <p:tag name="KSO_WM_UNIT_SUBTYPE" val="d"/>
  <p:tag name="KSO_WM_UNIT_TEXT_FILL_FORE_SCHEMECOLOR_INDEX" val="9"/>
  <p:tag name="KSO_WM_UNIT_TEXT_FILL_TYPE" val="1"/>
  <p:tag name="KSO_WM_UNIT_TYPE" val="l_h_i"/>
</p:tagLst>
</file>

<file path=ppt/tags/tag3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75"/>
  <p:tag name="KSO_WM_UNIT_COMPATIBLE" val="0"/>
  <p:tag name="KSO_WM_UNIT_DIAGRAM_ISNUMVISUAL" val="0"/>
  <p:tag name="KSO_WM_UNIT_DIAGRAM_ISREFERUNIT" val="0"/>
  <p:tag name="KSO_WM_UNIT_HIGHLIGHT" val="0"/>
  <p:tag name="KSO_WM_UNIT_ID" val="diagram20228075_6*l_h_i*1_6_1"/>
  <p:tag name="KSO_WM_UNIT_INDEX" val="1_6_1"/>
  <p:tag name="KSO_WM_UNIT_LAYERLEVEL" val="1_1_1"/>
  <p:tag name="KSO_WM_UNIT_SUBTYPE" val="d"/>
  <p:tag name="KSO_WM_UNIT_TEXT_FILL_FORE_SCHEMECOLOR_INDEX" val="10"/>
  <p:tag name="KSO_WM_UNIT_TEXT_FILL_TYPE" val="1"/>
  <p:tag name="KSO_WM_UNIT_TYPE" val="l_h_i"/>
</p:tagLst>
</file>

<file path=ppt/tags/tag328.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2812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121_2*i*1"/>
  <p:tag name="KSO_WM_UNIT_INDEX" val="1"/>
  <p:tag name="KSO_WM_UNIT_LAYERLEVEL" val="1"/>
  <p:tag name="KSO_WM_UNIT_TEXT_FILL_FORE_SCHEMECOLOR_INDEX" val="2"/>
  <p:tag name="KSO_WM_UNIT_TEXT_FILL_TYPE" val="1"/>
  <p:tag name="KSO_WM_UNIT_TYPE" val="i"/>
</p:tagLst>
</file>

<file path=ppt/tags/tag329.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28121"/>
  <p:tag name="KSO_WM_UNIT_COMPATIBLE" val="0"/>
  <p:tag name="KSO_WM_UNIT_DIAGRAM_ISNUMVISUAL" val="0"/>
  <p:tag name="KSO_WM_UNIT_DIAGRAM_ISREFERUNIT" val="0"/>
  <p:tag name="KSO_WM_UNIT_HIGHLIGHT" val="0"/>
  <p:tag name="KSO_WM_UNIT_ID" val="diagram20228121_2*a*1"/>
  <p:tag name="KSO_WM_UNIT_INDEX" val="1"/>
  <p:tag name="KSO_WM_UNIT_ISCONTENTSTITLE" val="0"/>
  <p:tag name="KSO_WM_UNIT_ISNUMDGMTITLE" val="0"/>
  <p:tag name="KSO_WM_UNIT_LAYERLEVEL" val="1"/>
  <p:tag name="KSO_WM_UNIT_NOCLEAR" val="0"/>
  <p:tag name="KSO_WM_UNIT_PRESET_TEXT" val="添加大标题内容"/>
  <p:tag name="KSO_WM_UNIT_TEXT_FILL_FORE_SCHEMECOLOR_INDEX" val="15"/>
  <p:tag name="KSO_WM_UNIT_TEXT_FILL_TYPE" val="1"/>
  <p:tag name="KSO_WM_UNIT_TYPE" val="a"/>
  <p:tag name="KSO_WM_UNIT_VALUE" val="9"/>
</p:tagLst>
</file>

<file path=ppt/tags/tag33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2母版">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charset="-122"/>
        <a:cs typeface="Arial"/>
      </a:majorFont>
      <a:minorFont>
        <a:latin typeface="Arial"/>
        <a:ea typeface="微软雅黑" charset="-122"/>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11</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11</vt:i4>
      </vt:variant>
    </vt:vector>
  </HeadingPairs>
  <TitlesOfParts>
    <vt:vector baseType="lpstr" size="20">
      <vt:lpstr>Arial</vt:lpstr>
      <vt:lpstr>Calibri</vt:lpstr>
      <vt:lpstr>微软雅黑</vt:lpstr>
      <vt:lpstr>隶书</vt:lpstr>
      <vt:lpstr>汉仪尚巍手书W</vt:lpstr>
      <vt:lpstr>宋体</vt:lpstr>
      <vt:lpstr>思源黑体 CN Bold</vt:lpstr>
      <vt:lpstr>思源黑体 CN Regular</vt:lpstr>
      <vt:lpstr>Office Theme</vt:lpstr>
      <vt:lpstr>《致教师》</vt:lpstr>
      <vt:lpstr>PowerPoint Presentation</vt:lpstr>
      <vt:lpstr>内容摘要</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2024-09-17T22:58:00.777</cp:lastPrinted>
  <dcterms:created xsi:type="dcterms:W3CDTF">2024-09-17T14:58:00Z</dcterms:created>
  <dcterms:modified xsi:type="dcterms:W3CDTF">2024-09-17T14:58:06Z</dcterms:modified>
</cp:coreProperties>
</file>