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6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68DFD-9331-4A7F-A737-ECC48B711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37D1F-379F-44DB-B621-E73002D7E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7E347-7E03-4E03-9A2A-7E0A8369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8B1F3-7830-4C91-9555-9DF9F29DC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80990-D1B7-4455-BF48-41911C0AB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6B4B0B-9276-48F8-9269-9DA34C503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616EE-9C01-4AD5-94EC-0453B56F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63F94-4025-4286-B458-614C89414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B0A33-C33F-4C33-AFE8-5EA76EB1E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2CC0A-F054-47AC-BCC4-8D3E447D8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2A3B2-CDF2-41DC-B6F9-8FD6218E2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599" r:id="rId2"/>
    <p:sldLayoutId id="2147490600" r:id="rId3"/>
    <p:sldLayoutId id="2147490601" r:id="rId4"/>
    <p:sldLayoutId id="2147490602" r:id="rId5"/>
    <p:sldLayoutId id="2147490603" r:id="rId6"/>
    <p:sldLayoutId id="2147490604" r:id="rId7"/>
    <p:sldLayoutId id="2147490605" r:id="rId8"/>
    <p:sldLayoutId id="2147490606" r:id="rId9"/>
    <p:sldLayoutId id="2147490607" r:id="rId10"/>
    <p:sldLayoutId id="214749060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25126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合理膳食搭配推荐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膳食搭配的重要性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膳食搭配的基本原则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不同人群的膳食搭配建议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膳食搭配的实践方法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膳食搭配的误区与注意事项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膳食搭配的重要性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营养均衡</a:t>
            </a:r>
            <a:endParaRPr lang="zh-CN" altLang="en-US"/>
          </a:p>
        </p:txBody>
      </p:sp>
      <p:sp>
        <p:nvSpPr>
          <p:cNvPr id="1048918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0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2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膳食搭配：保证营养均衡，避免营养过剩或不足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6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食物多样化：摄入多种食物，保证营养全面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2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适量摄入：控制食物摄入量，避免过量摄入导致肥胖等健康问题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8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合理搭配：根据个人身体状况和需求，合理搭配食物，如蛋白质、脂肪、碳水化合物等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健康生活</a:t>
            </a:r>
            <a:endParaRPr lang="zh-CN" altLang="en-US"/>
          </a:p>
        </p:txBody>
      </p:sp>
      <p:sp>
        <p:nvSpPr>
          <p:cNvPr id="1048976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膳食搭配的重要性：保持营养均衡，预防疾病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2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合理膳食搭配的原则：多样化、适量、均衡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8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膳食搭配的方法：根据个人体质和需求，选择合适的食物和营养素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4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健康生活的其他方面：适量运动、充足睡眠、良好心态等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疾病预防</a:t>
            </a:r>
            <a:endParaRPr lang="zh-CN" altLang="en-US"/>
          </a:p>
        </p:txBody>
      </p:sp>
      <p:sp>
        <p:nvSpPr>
          <p:cNvPr id="1049034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膳食纤维、维生素和矿物质等营养素对预防癌症等疾病有重要作用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合理膳食搭配有助于预防心血管疾病、糖尿病等慢性病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均衡摄入各种营养素，提高免疫力，降低患病风险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合理膳食搭配有助于维持健康的体重，预防肥胖及相关疾病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保持身材</a:t>
            </a:r>
            <a:endParaRPr lang="zh-CN" altLang="en-US"/>
          </a:p>
        </p:txBody>
      </p:sp>
      <p:sp>
        <p:nvSpPr>
          <p:cNvPr id="1049100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膳食搭配可以调节肠道菌群，改善消化吸收功能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0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膳食搭配可以促进新陈代谢，提高能量消耗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膳食搭配可以提供充足的营养，保持身体健康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2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膳食搭配可以控制热量摄入，避免肥胖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膳食搭配的基本原则</a:t>
            </a:r>
            <a:endParaRPr lang="zh-CN" altLang="en-US"/>
          </a:p>
        </p:txBody>
      </p:sp>
      <p:sp>
        <p:nvSpPr>
          <p:cNvPr id="104916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食物多样性</a:t>
            </a:r>
            <a:endParaRPr lang="zh-CN" altLang="en-US"/>
          </a:p>
        </p:txBody>
      </p:sp>
      <p:sp>
        <p:nvSpPr>
          <p:cNvPr id="1049210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14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食物种类丰富，包括谷物、蔬菜、水果、肉类、蛋类、奶类等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0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食物搭配合理，保证营养均衡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适量摄入，避免过量摄入导致肥胖等健康问题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2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注重食物安全，选择新鲜、无污染的食材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适量蛋白质</a:t>
            </a:r>
            <a:endParaRPr lang="zh-CN" altLang="en-US"/>
          </a:p>
        </p:txBody>
      </p:sp>
      <p:sp>
        <p:nvSpPr>
          <p:cNvPr id="1049268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适量摄入蛋白质有助于维持身体健康，促进生长发育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蛋白质是生命的基础，是身体必需的营养素之一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过量摄入蛋白质会增加肾脏负担，导致骨质疏松等健康问题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建议每天摄入适量的蛋白质，如瘦肉、鸡蛋、豆制品等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控制脂肪摄入</a:t>
            </a:r>
            <a:endParaRPr lang="zh-CN" altLang="en-US"/>
          </a:p>
        </p:txBody>
      </p:sp>
      <p:sp>
        <p:nvSpPr>
          <p:cNvPr id="1049318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控制脂肪摄入的方法包括选择低脂肪食物、减少油炸食品摄入等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脂肪摄入过多会导致肥胖、心血管疾病等健康问题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膳食搭配中应注重蛋白质、碳水化合物、脂肪等营养素的均衡摄入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控制脂肪摄入的同时，应注意其他营养素的摄入，如维生素、矿物质等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多吃蔬菜水果</a:t>
            </a:r>
            <a:endParaRPr lang="zh-CN" altLang="en-US"/>
          </a:p>
        </p:txBody>
      </p:sp>
      <p:sp>
        <p:nvSpPr>
          <p:cNvPr id="1049368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蔬菜水果富含维生素、矿物质和膳食纤维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74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蔬菜水果有助于维持身体健康，预防疾病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0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蔬菜水果可以促进消化，改善肠道健康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6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蔬菜水果可以增强免疫力，提高身体抵抗力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不同人群的膳食搭配建议</a:t>
            </a:r>
            <a:endParaRPr lang="zh-CN" altLang="en-US"/>
          </a:p>
        </p:txBody>
      </p:sp>
      <p:sp>
        <p:nvSpPr>
          <p:cNvPr id="104942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</a:t>
            </a:r>
            <a:endParaRPr lang="zh-CN" altLang="en-US"/>
          </a:p>
        </p:txBody>
      </p:sp>
      <p:sp>
        <p:nvSpPr>
          <p:cNvPr id="10494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膳食原则：均衡膳食，保证营养全面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食物种类：多样化，包括谷物、蔬菜、水果、肉类、蛋类、奶类等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食物摄入量：根据年龄和活动量调整，避免过量摄入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饮食行为：培养良好的饮食习惯，定时定量，不挑食偏食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https://d.book118.com/918125126060006026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合理膳食搭配推荐</vt:lpstr>
      <vt:lpstr>目录</vt:lpstr>
      <vt:lpstr>膳食搭配的重要性</vt:lpstr>
      <vt:lpstr>营养均衡</vt:lpstr>
      <vt:lpstr>健康生活</vt:lpstr>
      <vt:lpstr>疾病预防</vt:lpstr>
      <vt:lpstr>保持身材</vt:lpstr>
      <vt:lpstr>膳食搭配的基本原则</vt:lpstr>
      <vt:lpstr>食物多样性</vt:lpstr>
      <vt:lpstr>适量蛋白质</vt:lpstr>
      <vt:lpstr>控制脂肪摄入</vt:lpstr>
      <vt:lpstr>多吃蔬菜水果</vt:lpstr>
      <vt:lpstr>不同人群的膳食搭配建议</vt:lpstr>
      <vt:lpstr>儿童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2024-09-03T16:57:41.331</cp:lastPrinted>
  <dcterms:created xsi:type="dcterms:W3CDTF">2024-09-03T08:57:41Z</dcterms:created>
  <dcterms:modified xsi:type="dcterms:W3CDTF">2024-09-03T08:57:43Z</dcterms:modified>
</cp:coreProperties>
</file>