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0682454-DAB9-4643-A0B7-755155CDB1F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352F3-0575-4B73-BDEF-47E9D4C4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191DB-474D-4E1D-AC17-6B8659BF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E674-CCED-4833-B88E-0848B331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7C5D4-711D-4D95-ACA0-29688963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BAE6F-BF29-4655-AD11-113F558B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317CA-4577-49EF-A2B6-57FC7F10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A7A68-6789-413C-8670-9F88E65A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65EF-6B64-4018-83DF-C0AF44D7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C0978-017E-4950-8B48-C73D22A1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29C3C-DAD4-4E86-85B9-976143FEB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3003B-E3DF-48ED-B795-CDC75949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CE44C4-18F1-4323-8326-4DB3F6C06B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9948B8-C34F-41CF-B0D8-02CA61139E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002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节能建设项目的风险防范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节能建设项目概述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节能建设项目风险防范策略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节能建设项目的投融资风险防范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节能建设项目的合同风险管理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节能建设项目的安全风险防范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节能建设项目的总结与展望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节能建设项目概述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节能建设项目定义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节能建设项目是指通过采用新技术、新设备、新工艺等手段，实现节约能源、降低能耗的项目。这些项目旨在提高能源利用效率，减少环境污染，促进可持续发展。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节能建设项目的重要性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节能项目能有效降低能源消耗，提高资源利用效率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降低能源消耗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节能建设项目有助于减少对环境的污染和影响，保护生态环境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减少环境影响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通过节能项目，企业可减少运营成本，提高经济效益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减少运营成本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工业节能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工业节能项目主要针对生产过程中的能源消耗，通过技术升级和优化来降低能耗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交通运输节能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交通运输节能项目主要关注车辆动力系统、交通组织等方面的节能措施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农业节能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农业节能项目致力于提高农业生产过程中的资源利用效率，减少能源消耗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节能建设项目的类型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建筑节能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建筑节能项目主要涉及建筑材料、供暖系统、采光等方面的节能措施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旨在提高建筑能源利用效率，减少用能成本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节能建设项目的风险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节能建设项目可能面临技术风险、政策风险、市场风险等多方面的挑战，需要在项目规划和实施过程中加以重视和防范。技术风险包括新技术应用不稳定、设备故障率高等问题；政策风险涉及政策法规变化、补贴政策调整等影响；市场风险则涉及市场需求变化、竞争加剧等方面。综合考虑各种风险，并采取有效措施进行防范，是节能建设项目成功的关键之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节能建设项目风险防范策略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项目前期风险评估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在项目启动前进行全面的风险评估非常重要。通过识别潜在的风险项，可以制定有效的应对策略，确保项目的顺利进行和成功落地。在评估中要考虑各种可能性，包括技术、政策、市场等多方面因素。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技术风险管理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建立健全的技术保障机制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技术保障机制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确保项目顺利实施和运营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项目实施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政策风险防范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密切关注相关政策法规变化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合规经营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规避政策风险对项目的影响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规避风险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灵活应对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灵活应对市场波动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调整策略保障项目稳健发展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市场风险控制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市场调研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及时了解行业动态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把握市场变化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对于节能建设项目的风险防范，要全面考虑各方面因素，包括技术、政策和市场等多个层面。只有做到全面评估、科学管理，才能有效规避风险、确保项目的顺利开展。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节能建设项目的投融资风险防范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投资风险管理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在节能建设项目中，投资风险是不可忽视的一环。必须对投资风险进行全面评估，选择合适的投资方式和项目结构，以确保资金安全。只有经过深思熟虑的投资决策，项目才能顺利进行。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资金周转风险应对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确保资金流转顺畅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制定周转计划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避免资金短缺影响进度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及时补充资金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减少资金浪费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严格控制支出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控制融资成本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降低利率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合理选取期限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避免附加费用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减少项目财务风险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弥补预算漏洞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谨慎管理资金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监控资金流向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融资成本控制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选择融资渠道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银行贷款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债券发行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股权融资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风险投资合作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建立长期合作关系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寻找合适合作方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加速项目进程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促进项目发展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减轻单方风险压力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共同分担风险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节能建设项目中，投资和融资是至关重要的一环。通过对投融资风险的全面防范，可以有效降低项目风险，保障项目顺利推进。投融资风险管理需要专业的团队和严谨的管理措施，只有这样，项目才能取得长期的成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https://d.book118.com/918130026010006050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节能建设项目的风险防范</vt:lpstr>
      <vt:lpstr>目录</vt:lpstr>
      <vt:lpstr>第1章 节能建设项目概述</vt:lpstr>
      <vt:lpstr>节能建设项目定义</vt:lpstr>
      <vt:lpstr>节能建设项目的重要性</vt:lpstr>
      <vt:lpstr>节能建设项目的类型</vt:lpstr>
      <vt:lpstr> </vt:lpstr>
      <vt:lpstr>第2章 节能建设项目风险防范策略</vt:lpstr>
      <vt:lpstr> </vt:lpstr>
      <vt:lpstr>技术风险管理</vt:lpstr>
      <vt:lpstr>政策风险防范</vt:lpstr>
      <vt:lpstr>市场风险控制</vt:lpstr>
      <vt:lpstr>总结</vt:lpstr>
      <vt:lpstr>第3章 节能建设项目的投融资风险防范</vt:lpstr>
      <vt:lpstr> </vt:lpstr>
      <vt:lpstr>资金周转风险应对</vt:lpstr>
      <vt:lpstr>融资成本控制</vt:lpstr>
      <vt:lpstr>风险投资合作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2024-09-29T14:36:02.695</cp:lastPrinted>
  <dcterms:created xsi:type="dcterms:W3CDTF">2024-09-29T06:36:02Z</dcterms:created>
  <dcterms:modified xsi:type="dcterms:W3CDTF">2024-09-29T06:36:04Z</dcterms:modified>
</cp:coreProperties>
</file>