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9"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5" r:id="rId33"/>
  </p:sldIdLst>
  <p:sldSz cx="9144000" cy="6858000"/>
  <p:notesSz cx="6858000" cy="9144000"/>
  <p:custDataLst>
    <p:tags r:id="rId3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tags" Target="tags/tag573.xml" /><Relationship Id="rId35" Type="http://schemas.openxmlformats.org/officeDocument/2006/relationships/presProps" Target="presProps.xml" /><Relationship Id="rId36" Type="http://schemas.openxmlformats.org/officeDocument/2006/relationships/viewProps" Target="viewProps.xml" /><Relationship Id="rId37" Type="http://schemas.openxmlformats.org/officeDocument/2006/relationships/theme" Target="theme/theme1.xml" /><Relationship Id="rId38"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pPr fontAlgn="base"/>
            <a:endParaRPr lang="zh-CN" altLang="en-US" strike="noStrike" noProof="1"/>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pPr fontAlgn="base"/>
            <a:fld id="{D2A48B96-639E-45A3-A0BA-2464DFDB1FAA}" type="datetimeFigureOut">
              <a:rPr lang="zh-CN" altLang="en-US" strike="noStrike" noProof="1" smtClean="0">
                <a:latin typeface="Arial" pitchFamily="34" charset="0"/>
                <a:ea typeface="宋体" panose="02010600030101010101" pitchFamily="2" charset="-122"/>
                <a:cs typeface="+mn-cs"/>
              </a:rPr>
              <a:t/>
            </a:fld>
            <a:endParaRPr lang="zh-CN" altLang="en-US" strike="noStrike" noProof="1"/>
          </a:p>
        </p:txBody>
      </p:sp>
      <p:sp>
        <p:nvSpPr>
          <p:cNvPr id="4100" name="幻灯片图像占位符 3"/>
          <p:cNvSpPr>
            <a:spLocks noGrp="1" noRot="1" noChangeAspect="1"/>
          </p:cNvSpPr>
          <p:nvPr>
            <p:ph type="sldImg" idx="6"/>
            <p:custDataLst>
              <p:tags r:id="rId4"/>
            </p:custDataLst>
          </p:nvPr>
        </p:nvSpPr>
        <p:spPr>
          <a:xfrm>
            <a:off x="1371600" y="1143000"/>
            <a:ext cx="4114800" cy="3086100"/>
          </a:xfrm>
          <a:prstGeom prst="rect">
            <a:avLst/>
          </a:prstGeom>
          <a:noFill/>
          <a:ln w="12700" cap="flat" cmpd="sng">
            <a:solidFill>
              <a:srgbClr val="000000"/>
            </a:solidFill>
            <a:prstDash val="solid"/>
            <a:round/>
            <a:headEnd type="none" w="med" len="med"/>
            <a:tailEnd type="none" w="med" len="med"/>
          </a:ln>
        </p:spPr>
      </p:sp>
      <p:sp>
        <p:nvSpPr>
          <p:cNvPr id="4101" name="备注占位符 4"/>
          <p:cNvSpPr>
            <a:spLocks noGrp="1"/>
          </p:cNvSpPr>
          <p:nvPr>
            <p:ph type="body" sz="quarter" idx="7"/>
            <p:custDataLst>
              <p:tags r:id="rId5"/>
            </p:custDataLst>
          </p:nvPr>
        </p:nvSpPr>
        <p:spPr>
          <a:xfrm>
            <a:off x="685800" y="4400550"/>
            <a:ext cx="5486400" cy="3600450"/>
          </a:xfrm>
          <a:prstGeom prst="rect">
            <a:avLst/>
          </a:prstGeom>
          <a:noFill/>
          <a:ln w="9525">
            <a:noFill/>
          </a:ln>
        </p:spPr>
        <p:txBody>
          <a:bodyPr vert="horz" lIns="91440" tIns="45720" rIns="91440" bIns="45720" anchor="t" anchorCtr="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custDataLst>
              <p:tags r:id="rId6"/>
            </p:custDataLst>
          </p:nvPr>
        </p:nvSpPr>
        <p:spPr>
          <a:xfrm>
            <a:off x="0" y="8685213"/>
            <a:ext cx="2971800" cy="458788"/>
          </a:xfrm>
          <a:prstGeom prst="rect">
            <a:avLst/>
          </a:prstGeom>
        </p:spPr>
        <p:txBody>
          <a:bodyPr vert="horz" lIns="91440" tIns="45720" rIns="91440" bIns="45720" rtlCol="0" anchor="b"/>
          <a:lstStyle>
            <a:lvl1pPr algn="l">
              <a:defRPr sz="1200"/>
            </a:lvl1pPr>
          </a:lstStyle>
          <a:p>
            <a:pPr fontAlgn="base"/>
            <a:endParaRPr lang="zh-CN" altLang="en-US" strike="noStrike" noProof="1"/>
          </a:p>
        </p:txBody>
      </p:sp>
      <p:sp>
        <p:nvSpPr>
          <p:cNvPr id="7" name="灯片编号占位符 6"/>
          <p:cNvSpPr>
            <a:spLocks noGrp="1"/>
          </p:cNvSpPr>
          <p:nvPr>
            <p:ph type="sldNum" sz="quarter" idx="5"/>
            <p:custDataLst>
              <p:tags r:id="rId7"/>
            </p:custDataLst>
          </p:nvPr>
        </p:nvSpPr>
        <p:spPr>
          <a:xfrm>
            <a:off x="3884613" y="8685213"/>
            <a:ext cx="2971800" cy="458788"/>
          </a:xfrm>
          <a:prstGeom prst="rect">
            <a:avLst/>
          </a:prstGeom>
        </p:spPr>
        <p:txBody>
          <a:bodyPr vert="horz" lIns="91440" tIns="45720" rIns="91440" bIns="45720" rtlCol="0" anchor="b"/>
          <a:lstStyle>
            <a:lvl1pPr algn="r">
              <a:defRPr sz="1200"/>
            </a:lvl1pPr>
          </a:lstStyle>
          <a:p>
            <a:pPr fontAlgn="base"/>
            <a:fld id="{A6837353-30EB-4A48-80EB-173D804AEFBD}" type="slidenum">
              <a:rPr lang="zh-CN" altLang="en-US" strike="noStrike" noProof="1" smtClean="0">
                <a:latin typeface="Arial" pitchFamily="34" charset="0"/>
                <a:ea typeface="宋体" panose="02010600030101010101" pitchFamily="2" charset="-122"/>
                <a:cs typeface="+mn-cs"/>
              </a:rPr>
              <a:t/>
            </a:fld>
            <a:endParaRPr lang="zh-CN" altLang="en-US" strike="noStrike" noProof="1"/>
          </a:p>
        </p:txBody>
      </p:sp>
    </p:spTree>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 Id="rId3" Type="http://schemas.openxmlformats.org/officeDocument/2006/relationships/tags" Target="../tags/tag264.xml" /><Relationship Id="rId4" Type="http://schemas.openxmlformats.org/officeDocument/2006/relationships/tags" Target="../tags/tag265.xml" /><Relationship Id="rId5" Type="http://schemas.openxmlformats.org/officeDocument/2006/relationships/tags" Target="../tags/tag266.xml" /><Relationship Id="rId6" Type="http://schemas.openxmlformats.org/officeDocument/2006/relationships/tags" Target="../tags/tag267.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 Id="rId3" Type="http://schemas.openxmlformats.org/officeDocument/2006/relationships/tags" Target="../tags/tag274.xml" /><Relationship Id="rId4" Type="http://schemas.openxmlformats.org/officeDocument/2006/relationships/tags" Target="../tags/tag275.xml" /><Relationship Id="rId5" Type="http://schemas.openxmlformats.org/officeDocument/2006/relationships/tags" Target="../tags/tag276.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 Id="rId3" Type="http://schemas.openxmlformats.org/officeDocument/2006/relationships/tags" Target="../tags/tag400.xml" /><Relationship Id="rId4" Type="http://schemas.openxmlformats.org/officeDocument/2006/relationships/tags" Target="../tags/tag401.xml" /><Relationship Id="rId5" Type="http://schemas.openxmlformats.org/officeDocument/2006/relationships/tags" Target="../tags/tag402.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8193" name="幻灯片图像占位符 1"/>
          <p:cNvSpPr>
            <a:spLocks noGrp="1" noRot="1" noChangeAspect="1"/>
          </p:cNvSpPr>
          <p:nvPr>
            <p:ph type="sldImg"/>
            <p:custDataLst>
              <p:tags r:id="rId4"/>
            </p:custDataLst>
          </p:nvPr>
        </p:nvSpPr>
        <p:spPr/>
      </p:sp>
      <p:sp>
        <p:nvSpPr>
          <p:cNvPr id="8194" name="备注占位符 2"/>
          <p:cNvSpPr txBox="1">
            <a:spLocks noGrp="1"/>
          </p:cNvSpPr>
          <p:nvPr>
            <p:ph type="body" idx="1"/>
            <p:custDataLst>
              <p:tags r:id="rId5"/>
            </p:custDataLst>
          </p:nvPr>
        </p:nvSpPr>
        <p:spPr/>
        <p:txBody>
          <a:bodyPr lIns="91440" tIns="45720" rIns="91440" bIns="45720" anchor="t" anchorCtr="0"/>
          <a:lstStyle/>
          <a:p>
            <a:pPr lvl="0"/>
            <a:endParaRPr lang="zh-CN" altLang="en-US"/>
          </a:p>
        </p:txBody>
      </p:sp>
      <p:sp>
        <p:nvSpPr>
          <p:cNvPr id="8195" name="灯片编号占位符 3"/>
          <p:cNvSpPr>
            <a:spLocks noGrp="1"/>
          </p:cNvSpPr>
          <p:nvPr>
            <p:ph type="sldNum" sz="quarter" idx="10"/>
            <p:custDataLst>
              <p:tags r:id="rId6"/>
            </p:custDataLst>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t>4</a:t>
            </a:fld>
            <a:endParaRPr lang="zh-CN" alt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image" Target="../media/image1.png"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3.xml" /><Relationship Id="rId10" Type="http://schemas.openxmlformats.org/officeDocument/2006/relationships/tags" Target="../tags/tag90.xml" /><Relationship Id="rId11"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84.xml" /><Relationship Id="rId4" Type="http://schemas.openxmlformats.org/officeDocument/2006/relationships/image" Target="../media/image3.png" /><Relationship Id="rId5" Type="http://schemas.openxmlformats.org/officeDocument/2006/relationships/tags" Target="../tags/tag85.xml" /><Relationship Id="rId6" Type="http://schemas.openxmlformats.org/officeDocument/2006/relationships/tags" Target="../tags/tag86.xml" /><Relationship Id="rId7" Type="http://schemas.openxmlformats.org/officeDocument/2006/relationships/tags" Target="../tags/tag87.xml" /><Relationship Id="rId8" Type="http://schemas.openxmlformats.org/officeDocument/2006/relationships/tags" Target="../tags/tag88.xml" /><Relationship Id="rId9" Type="http://schemas.openxmlformats.org/officeDocument/2006/relationships/tags" Target="../tags/tag89.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91.xml" /><Relationship Id="rId10" Type="http://schemas.openxmlformats.org/officeDocument/2006/relationships/tags" Target="../tags/tag97.xml" /><Relationship Id="rId11" Type="http://schemas.openxmlformats.org/officeDocument/2006/relationships/tags" Target="../tags/tag98.xml" /><Relationship Id="rId12" Type="http://schemas.openxmlformats.org/officeDocument/2006/relationships/tags" Target="../tags/tag99.xml" /><Relationship Id="rId13" Type="http://schemas.openxmlformats.org/officeDocument/2006/relationships/slideMaster" Target="../slideMasters/slideMaster2.xml" /><Relationship Id="rId2" Type="http://schemas.openxmlformats.org/officeDocument/2006/relationships/image" Target="../media/image4.png" /><Relationship Id="rId3" Type="http://schemas.openxmlformats.org/officeDocument/2006/relationships/tags" Target="../tags/tag92.xml" /><Relationship Id="rId4" Type="http://schemas.openxmlformats.org/officeDocument/2006/relationships/image" Target="../media/image2.png" /><Relationship Id="rId5" Type="http://schemas.openxmlformats.org/officeDocument/2006/relationships/tags" Target="../tags/tag93.xml" /><Relationship Id="rId6" Type="http://schemas.openxmlformats.org/officeDocument/2006/relationships/image" Target="../media/image3.png" /><Relationship Id="rId7" Type="http://schemas.openxmlformats.org/officeDocument/2006/relationships/tags" Target="../tags/tag94.xml" /><Relationship Id="rId8" Type="http://schemas.openxmlformats.org/officeDocument/2006/relationships/tags" Target="../tags/tag95.xml" /><Relationship Id="rId9" Type="http://schemas.openxmlformats.org/officeDocument/2006/relationships/tags" Target="../tags/tag96.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00.xml" /><Relationship Id="rId10" Type="http://schemas.openxmlformats.org/officeDocument/2006/relationships/tags" Target="../tags/tag107.xml" /><Relationship Id="rId11" Type="http://schemas.openxmlformats.org/officeDocument/2006/relationships/tags" Target="../tags/tag108.xml" /><Relationship Id="rId12"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101.xml" /><Relationship Id="rId4" Type="http://schemas.openxmlformats.org/officeDocument/2006/relationships/image" Target="../media/image3.png" /><Relationship Id="rId5" Type="http://schemas.openxmlformats.org/officeDocument/2006/relationships/tags" Target="../tags/tag102.xml" /><Relationship Id="rId6" Type="http://schemas.openxmlformats.org/officeDocument/2006/relationships/tags" Target="../tags/tag103.xml" /><Relationship Id="rId7" Type="http://schemas.openxmlformats.org/officeDocument/2006/relationships/tags" Target="../tags/tag104.xml" /><Relationship Id="rId8" Type="http://schemas.openxmlformats.org/officeDocument/2006/relationships/tags" Target="../tags/tag105.xml" /><Relationship Id="rId9" Type="http://schemas.openxmlformats.org/officeDocument/2006/relationships/tags" Target="../tags/tag10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9.xml" /><Relationship Id="rId10" Type="http://schemas.openxmlformats.org/officeDocument/2006/relationships/tags" Target="../tags/tag116.xml" /><Relationship Id="rId11" Type="http://schemas.openxmlformats.org/officeDocument/2006/relationships/tags" Target="../tags/tag117.xml" /><Relationship Id="rId12" Type="http://schemas.openxmlformats.org/officeDocument/2006/relationships/tags" Target="../tags/tag118.xml" /><Relationship Id="rId13" Type="http://schemas.openxmlformats.org/officeDocument/2006/relationships/tags" Target="../tags/tag119.xml" /><Relationship Id="rId14"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110.xml" /><Relationship Id="rId4" Type="http://schemas.openxmlformats.org/officeDocument/2006/relationships/image" Target="../media/image3.png"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20.xml" /><Relationship Id="rId10" Type="http://schemas.openxmlformats.org/officeDocument/2006/relationships/slideMaster" Target="../slideMasters/slideMaster2.xml" /><Relationship Id="rId2" Type="http://schemas.openxmlformats.org/officeDocument/2006/relationships/image" Target="../media/image4.png" /><Relationship Id="rId3" Type="http://schemas.openxmlformats.org/officeDocument/2006/relationships/tags" Target="../tags/tag121.xml" /><Relationship Id="rId4" Type="http://schemas.openxmlformats.org/officeDocument/2006/relationships/image" Target="../media/image2.png" /><Relationship Id="rId5" Type="http://schemas.openxmlformats.org/officeDocument/2006/relationships/tags" Target="../tags/tag122.xml" /><Relationship Id="rId6" Type="http://schemas.openxmlformats.org/officeDocument/2006/relationships/tags" Target="../tags/tag123.xml" /><Relationship Id="rId7" Type="http://schemas.openxmlformats.org/officeDocument/2006/relationships/tags" Target="../tags/tag124.xml" /><Relationship Id="rId8" Type="http://schemas.openxmlformats.org/officeDocument/2006/relationships/tags" Target="../tags/tag125.xml" /><Relationship Id="rId9" Type="http://schemas.openxmlformats.org/officeDocument/2006/relationships/tags" Target="../tags/tag126.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27.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31.xml" /><Relationship Id="rId10" Type="http://schemas.openxmlformats.org/officeDocument/2006/relationships/tags" Target="../tags/tag138.xml" /><Relationship Id="rId11" Type="http://schemas.openxmlformats.org/officeDocument/2006/relationships/tags" Target="../tags/tag139.xml" /><Relationship Id="rId12"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132.xml" /><Relationship Id="rId4" Type="http://schemas.openxmlformats.org/officeDocument/2006/relationships/image" Target="../media/image3.png"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tags" Target="../tags/tag136.xml" /><Relationship Id="rId9" Type="http://schemas.openxmlformats.org/officeDocument/2006/relationships/tags" Target="../tags/tag137.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40.xml" /><Relationship Id="rId10" Type="http://schemas.openxmlformats.org/officeDocument/2006/relationships/tags" Target="../tags/tag147.xml" /><Relationship Id="rId11"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141.xml" /><Relationship Id="rId4" Type="http://schemas.openxmlformats.org/officeDocument/2006/relationships/image" Target="../media/image3.png" /><Relationship Id="rId5" Type="http://schemas.openxmlformats.org/officeDocument/2006/relationships/tags" Target="../tags/tag142.xml" /><Relationship Id="rId6" Type="http://schemas.openxmlformats.org/officeDocument/2006/relationships/tags" Target="../tags/tag143.xml" /><Relationship Id="rId7" Type="http://schemas.openxmlformats.org/officeDocument/2006/relationships/tags" Target="../tags/tag144.xml" /><Relationship Id="rId8" Type="http://schemas.openxmlformats.org/officeDocument/2006/relationships/tags" Target="../tags/tag145.xml" /><Relationship Id="rId9" Type="http://schemas.openxmlformats.org/officeDocument/2006/relationships/tags" Target="../tags/tag146.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48.xml" /><Relationship Id="rId10"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149.xml" /><Relationship Id="rId4" Type="http://schemas.openxmlformats.org/officeDocument/2006/relationships/image" Target="../media/image3.png" /><Relationship Id="rId5" Type="http://schemas.openxmlformats.org/officeDocument/2006/relationships/tags" Target="../tags/tag150.xml" /><Relationship Id="rId6" Type="http://schemas.openxmlformats.org/officeDocument/2006/relationships/tags" Target="../tags/tag151.xml" /><Relationship Id="rId7" Type="http://schemas.openxmlformats.org/officeDocument/2006/relationships/tags" Target="../tags/tag152.xml" /><Relationship Id="rId8" Type="http://schemas.openxmlformats.org/officeDocument/2006/relationships/tags" Target="../tags/tag153.xml" /><Relationship Id="rId9" Type="http://schemas.openxmlformats.org/officeDocument/2006/relationships/tags" Target="../tags/tag154.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55.xml" /><Relationship Id="rId10"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 Id="rId6" Type="http://schemas.openxmlformats.org/officeDocument/2006/relationships/tags" Target="../tags/tag159.xml" /><Relationship Id="rId7" Type="http://schemas.openxmlformats.org/officeDocument/2006/relationships/tags" Target="../tags/tag160.xml" /><Relationship Id="rId8" Type="http://schemas.openxmlformats.org/officeDocument/2006/relationships/tags" Target="../tags/tag161.xml" /><Relationship Id="rId9" Type="http://schemas.openxmlformats.org/officeDocument/2006/relationships/tags" Target="../tags/tag16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63.xml" /><Relationship Id="rId10"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164.xml" /><Relationship Id="rId4" Type="http://schemas.openxmlformats.org/officeDocument/2006/relationships/image" Target="../media/image3.png"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70.xml" /><Relationship Id="rId10" Type="http://schemas.openxmlformats.org/officeDocument/2006/relationships/tags" Target="../tags/tag177.xml" /><Relationship Id="rId11" Type="http://schemas.openxmlformats.org/officeDocument/2006/relationships/tags" Target="../tags/tag178.xml" /><Relationship Id="rId12" Type="http://schemas.openxmlformats.org/officeDocument/2006/relationships/slideMaster" Target="../slideMasters/slideMaster2.xml" /><Relationship Id="rId2" Type="http://schemas.openxmlformats.org/officeDocument/2006/relationships/tags" Target="../tags/tag171.xml" /><Relationship Id="rId3" Type="http://schemas.openxmlformats.org/officeDocument/2006/relationships/image" Target="../media/image2.png" /><Relationship Id="rId4" Type="http://schemas.openxmlformats.org/officeDocument/2006/relationships/tags" Target="../tags/tag172.xml" /><Relationship Id="rId5" Type="http://schemas.openxmlformats.org/officeDocument/2006/relationships/image" Target="../media/image3.png" /><Relationship Id="rId6" Type="http://schemas.openxmlformats.org/officeDocument/2006/relationships/tags" Target="../tags/tag173.xml" /><Relationship Id="rId7" Type="http://schemas.openxmlformats.org/officeDocument/2006/relationships/tags" Target="../tags/tag174.xml" /><Relationship Id="rId8" Type="http://schemas.openxmlformats.org/officeDocument/2006/relationships/tags" Target="../tags/tag175.xml" /><Relationship Id="rId9" Type="http://schemas.openxmlformats.org/officeDocument/2006/relationships/tags" Target="../tags/tag176.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79.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tags" Target="../tags/tag188.xml" /><Relationship Id="rId13" Type="http://schemas.openxmlformats.org/officeDocument/2006/relationships/slideMaster" Target="../slideMasters/slideMaster2.xml" /><Relationship Id="rId2" Type="http://schemas.openxmlformats.org/officeDocument/2006/relationships/tags" Target="../tags/tag180.xml" /><Relationship Id="rId3" Type="http://schemas.openxmlformats.org/officeDocument/2006/relationships/image" Target="../media/image2.png" /><Relationship Id="rId4" Type="http://schemas.openxmlformats.org/officeDocument/2006/relationships/tags" Target="../tags/tag181.xml" /><Relationship Id="rId5" Type="http://schemas.openxmlformats.org/officeDocument/2006/relationships/image" Target="../media/image3.png"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tags" Target="../tags/tag184.xml" /><Relationship Id="rId9" Type="http://schemas.openxmlformats.org/officeDocument/2006/relationships/tags" Target="../tags/tag185.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89.xml" /><Relationship Id="rId10" Type="http://schemas.openxmlformats.org/officeDocument/2006/relationships/tags" Target="../tags/tag196.xml" /><Relationship Id="rId11" Type="http://schemas.openxmlformats.org/officeDocument/2006/relationships/tags" Target="../tags/tag197.xml" /><Relationship Id="rId12" Type="http://schemas.openxmlformats.org/officeDocument/2006/relationships/tags" Target="../tags/tag198.xml" /><Relationship Id="rId13" Type="http://schemas.openxmlformats.org/officeDocument/2006/relationships/slideMaster" Target="../slideMasters/slideMaster2.xml" /><Relationship Id="rId2" Type="http://schemas.openxmlformats.org/officeDocument/2006/relationships/tags" Target="../tags/tag190.xml" /><Relationship Id="rId3" Type="http://schemas.openxmlformats.org/officeDocument/2006/relationships/image" Target="../media/image2.png" /><Relationship Id="rId4" Type="http://schemas.openxmlformats.org/officeDocument/2006/relationships/tags" Target="../tags/tag191.xml" /><Relationship Id="rId5" Type="http://schemas.openxmlformats.org/officeDocument/2006/relationships/image" Target="../media/image3.png" /><Relationship Id="rId6" Type="http://schemas.openxmlformats.org/officeDocument/2006/relationships/tags" Target="../tags/tag192.xml" /><Relationship Id="rId7" Type="http://schemas.openxmlformats.org/officeDocument/2006/relationships/tags" Target="../tags/tag193.xml" /><Relationship Id="rId8" Type="http://schemas.openxmlformats.org/officeDocument/2006/relationships/tags" Target="../tags/tag194.xml" /><Relationship Id="rId9" Type="http://schemas.openxmlformats.org/officeDocument/2006/relationships/tags" Target="../tags/tag195.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99.xml" /><Relationship Id="rId10" Type="http://schemas.openxmlformats.org/officeDocument/2006/relationships/tags" Target="../tags/tag206.xml" /><Relationship Id="rId11" Type="http://schemas.openxmlformats.org/officeDocument/2006/relationships/tags" Target="../tags/tag207.xml" /><Relationship Id="rId12" Type="http://schemas.openxmlformats.org/officeDocument/2006/relationships/tags" Target="../tags/tag208.xml" /><Relationship Id="rId13" Type="http://schemas.openxmlformats.org/officeDocument/2006/relationships/slideMaster" Target="../slideMasters/slideMaster2.xml" /><Relationship Id="rId2" Type="http://schemas.openxmlformats.org/officeDocument/2006/relationships/tags" Target="../tags/tag200.xml" /><Relationship Id="rId3" Type="http://schemas.openxmlformats.org/officeDocument/2006/relationships/image" Target="../media/image2.png" /><Relationship Id="rId4" Type="http://schemas.openxmlformats.org/officeDocument/2006/relationships/tags" Target="../tags/tag201.xml" /><Relationship Id="rId5" Type="http://schemas.openxmlformats.org/officeDocument/2006/relationships/image" Target="../media/image3.png" /><Relationship Id="rId6" Type="http://schemas.openxmlformats.org/officeDocument/2006/relationships/tags" Target="../tags/tag202.xml" /><Relationship Id="rId7" Type="http://schemas.openxmlformats.org/officeDocument/2006/relationships/tags" Target="../tags/tag203.xml" /><Relationship Id="rId8" Type="http://schemas.openxmlformats.org/officeDocument/2006/relationships/tags" Target="../tags/tag204.xml" /><Relationship Id="rId9" Type="http://schemas.openxmlformats.org/officeDocument/2006/relationships/tags" Target="../tags/tag205.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09.xml" /><Relationship Id="rId10" Type="http://schemas.openxmlformats.org/officeDocument/2006/relationships/tags" Target="../tags/tag216.xml" /><Relationship Id="rId11" Type="http://schemas.openxmlformats.org/officeDocument/2006/relationships/tags" Target="../tags/tag217.xml" /><Relationship Id="rId12" Type="http://schemas.openxmlformats.org/officeDocument/2006/relationships/tags" Target="../tags/tag218.xml" /><Relationship Id="rId13" Type="http://schemas.openxmlformats.org/officeDocument/2006/relationships/tags" Target="../tags/tag219.xml" /><Relationship Id="rId14" Type="http://schemas.openxmlformats.org/officeDocument/2006/relationships/tags" Target="../tags/tag220.xml" /><Relationship Id="rId15" Type="http://schemas.openxmlformats.org/officeDocument/2006/relationships/slideMaster" Target="../slideMasters/slideMaster2.xml" /><Relationship Id="rId2" Type="http://schemas.openxmlformats.org/officeDocument/2006/relationships/tags" Target="../tags/tag210.xml" /><Relationship Id="rId3" Type="http://schemas.openxmlformats.org/officeDocument/2006/relationships/image" Target="../media/image2.png" /><Relationship Id="rId4" Type="http://schemas.openxmlformats.org/officeDocument/2006/relationships/tags" Target="../tags/tag211.xml" /><Relationship Id="rId5" Type="http://schemas.openxmlformats.org/officeDocument/2006/relationships/image" Target="../media/image3.png" /><Relationship Id="rId6" Type="http://schemas.openxmlformats.org/officeDocument/2006/relationships/tags" Target="../tags/tag212.xml" /><Relationship Id="rId7" Type="http://schemas.openxmlformats.org/officeDocument/2006/relationships/tags" Target="../tags/tag213.xml" /><Relationship Id="rId8" Type="http://schemas.openxmlformats.org/officeDocument/2006/relationships/tags" Target="../tags/tag214.xml" /><Relationship Id="rId9" Type="http://schemas.openxmlformats.org/officeDocument/2006/relationships/tags" Target="../tags/tag215.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21.xml" /><Relationship Id="rId10" Type="http://schemas.openxmlformats.org/officeDocument/2006/relationships/tags" Target="../tags/tag228.xml" /><Relationship Id="rId11" Type="http://schemas.openxmlformats.org/officeDocument/2006/relationships/tags" Target="../tags/tag229.xml" /><Relationship Id="rId12" Type="http://schemas.openxmlformats.org/officeDocument/2006/relationships/slideMaster" Target="../slideMasters/slideMaster2.xml" /><Relationship Id="rId2" Type="http://schemas.openxmlformats.org/officeDocument/2006/relationships/tags" Target="../tags/tag222.xml" /><Relationship Id="rId3" Type="http://schemas.openxmlformats.org/officeDocument/2006/relationships/image" Target="../media/image5.png" /><Relationship Id="rId4" Type="http://schemas.openxmlformats.org/officeDocument/2006/relationships/tags" Target="../tags/tag223.xml" /><Relationship Id="rId5" Type="http://schemas.openxmlformats.org/officeDocument/2006/relationships/image" Target="../media/image6.png"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21E3BF14-CB55-4C02-A713-FD126898EBE0}"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291AE111-0D32-4232-8C5A-E8E2CC1DE180}"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4E1C4A4D-FBCD-4C67-ADD6-8B9FBF5F99FF}"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D090D2B1-F8E6-49AA-93D1-F1202F3E0F44}"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C8D357A6-41BD-40A3-9BE3-271F5FAA16A8}"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E0B11018-CF74-4401-87AD-7F18A88BF9DC}"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60EE7579-F780-4661-8C6B-6D7D34159C30}"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698E462D-8F89-47E9-8ACF-16B7BE3D34DA}"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9DEA1E7A-0B1E-4D6C-86F6-A953D8A59B52}"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3B658707-D6A5-4D7F-9254-88B0445C012F}"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55698B20-66A4-4C6D-BAF6-6A1050FB6E86}"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pic>
        <p:nvPicPr>
          <p:cNvPr id="28" name="图片 2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0" y="602"/>
            <a:ext cx="9144000" cy="6856796"/>
          </a:xfrm>
          <a:prstGeom prst="rect">
            <a:avLst/>
          </a:prstGeom>
        </p:spPr>
      </p:pic>
      <p:sp>
        <p:nvSpPr>
          <p:cNvPr id="16" name="日期占位符 15"/>
          <p:cNvSpPr>
            <a:spLocks noGrp="1"/>
          </p:cNvSpPr>
          <p:nvPr>
            <p:ph type="dt" sz="half" idx="10"/>
            <p:custDataLst>
              <p:tags r:id="rId4"/>
            </p:custDataLst>
          </p:nvPr>
        </p:nvSpPr>
        <p:spPr>
          <a:xfrm>
            <a:off x="659807" y="6389433"/>
            <a:ext cx="2025000" cy="237600"/>
          </a:xfrm>
        </p:spPr>
        <p:txBody>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5"/>
            </p:custDataLst>
          </p:nvPr>
        </p:nvSpPr>
        <p:spPr>
          <a:xfrm>
            <a:off x="2592000" y="6349833"/>
            <a:ext cx="3960000" cy="316800"/>
          </a:xfrm>
        </p:spPr>
        <p:txBody>
          <a:bodyPr/>
          <a:lstStyle>
            <a:lvl1pPr>
              <a:defRPr>
                <a:latin typeface="Arial" pitchFamily="34" charset="0"/>
                <a:ea typeface="微软雅黑"/>
              </a:defRPr>
            </a:lvl1pPr>
          </a:lstStyle>
          <a:p>
            <a:endParaRPr lang="zh-CN" altLang="en-US"/>
          </a:p>
        </p:txBody>
      </p:sp>
      <p:sp>
        <p:nvSpPr>
          <p:cNvPr id="18" name="灯片编号占位符 17"/>
          <p:cNvSpPr>
            <a:spLocks noGrp="1"/>
          </p:cNvSpPr>
          <p:nvPr>
            <p:ph type="sldNum" sz="quarter" idx="12"/>
            <p:custDataLst>
              <p:tags r:id="rId6"/>
            </p:custDataLst>
          </p:nvPr>
        </p:nvSpPr>
        <p:spPr>
          <a:xfrm>
            <a:off x="6120450" y="6349833"/>
            <a:ext cx="2700000" cy="316800"/>
          </a:xfrm>
        </p:spPr>
        <p:txBody>
          <a:bodyPr/>
          <a:lstStyle>
            <a:lvl1pPr>
              <a:defRPr>
                <a:latin typeface="Arial" pitchFamily="34" charset="0"/>
                <a:ea typeface="微软雅黑"/>
              </a:defRPr>
            </a:lvl1pPr>
          </a:lstStyle>
          <a:p>
            <a:fld id="{49AE70B2-8BF9-45C0-BB95-33D1B9D3A854}" type="slidenum">
              <a:rPr lang="zh-CN" altLang="en-US" smtClean="0"/>
              <a:t/>
            </a:fld>
            <a:endParaRPr lang="zh-CN" altLang="en-US"/>
          </a:p>
        </p:txBody>
      </p:sp>
      <p:sp>
        <p:nvSpPr>
          <p:cNvPr id="2" name="标题 2"/>
          <p:cNvSpPr/>
          <p:nvPr>
            <p:ph type="ctrTitle" idx="2" hasCustomPrompt="1"/>
            <p:custDataLst>
              <p:tags r:id="rId7"/>
            </p:custDataLst>
          </p:nvPr>
        </p:nvSpPr>
        <p:spPr>
          <a:xfrm>
            <a:off x="914422" y="2326597"/>
            <a:ext cx="3619024" cy="1384994"/>
          </a:xfrm>
        </p:spPr>
        <p:txBody>
          <a:bodyPr vert="horz" wrap="square" lIns="0" tIns="0" rIns="0" bIns="0" rtlCol="0" anchor="b" anchorCtr="0">
            <a:normAutofit lnSpcReduction="10000"/>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4500" b="1" i="0" u="none" strike="noStrike" kern="1200" cap="none" spc="600" normalizeH="0" baseline="0" noProof="0">
                <a:ln>
                  <a:noFill/>
                </a:ln>
                <a:solidFill>
                  <a:schemeClr val="lt1"/>
                </a:solidFill>
                <a:effectLst/>
                <a:uLnTx/>
                <a:uFillTx/>
                <a:latin typeface="Arial" pitchFamily="34" charset="0"/>
                <a:ea typeface="汉仪旗黑-85S" panose="00020600040101010101" pitchFamily="18" charset="-122"/>
                <a:cs typeface="+mj-cs"/>
                <a:sym typeface="Arial" pitchFamily="34" charset="0"/>
              </a:defRPr>
            </a:lvl1pPr>
          </a:lstStyle>
          <a:p>
            <a:pPr lvl="0"/>
            <a:r>
              <a:rPr>
                <a:sym typeface="+mn-ea"/>
              </a:rPr>
              <a:t>编辑标题</a:t>
            </a:r>
            <a:endParaRPr>
              <a:sym typeface="+mn-ea"/>
            </a:endParaRPr>
          </a:p>
        </p:txBody>
      </p:sp>
      <p:sp>
        <p:nvSpPr>
          <p:cNvPr id="3" name="副标题 3"/>
          <p:cNvSpPr/>
          <p:nvPr>
            <p:ph type="subTitle" idx="3" hasCustomPrompt="1"/>
            <p:custDataLst>
              <p:tags r:id="rId8"/>
            </p:custDataLst>
          </p:nvPr>
        </p:nvSpPr>
        <p:spPr>
          <a:xfrm>
            <a:off x="914422" y="4162133"/>
            <a:ext cx="3619500" cy="277654"/>
          </a:xfrm>
        </p:spPr>
        <p:txBody>
          <a:bodyPr vert="horz" wrap="square" lIns="0" tIns="0" rIns="0" bIns="0" rtlCol="0">
            <a:normAutofit/>
          </a:bodyPr>
          <a:lstStyle>
            <a:lvl1pPr marL="0" marR="0" lvl="0" indent="0" algn="l" defTabSz="914400" rtl="0" eaLnBrk="1" fontAlgn="auto" latinLnBrk="0" hangingPunct="1">
              <a:lnSpc>
                <a:spcPct val="100000"/>
              </a:lnSpc>
              <a:spcBef>
                <a:spcPct val="0"/>
              </a:spcBef>
              <a:spcAft>
                <a:spcPct val="0"/>
              </a:spcAft>
              <a:buClrTx/>
              <a:buSzTx/>
              <a:buFont typeface="Arial" pitchFamily="34" charset="0"/>
              <a:buNone/>
              <a:defRPr kumimoji="0" lang="zh-CN" altLang="en-US" sz="1650" b="0" i="0" u="none" strike="noStrike" kern="1200" cap="none" spc="200" normalizeH="0" baseline="0" noProof="0">
                <a:ln>
                  <a:noFill/>
                </a:ln>
                <a:solidFill>
                  <a:schemeClr val="lt1"/>
                </a:solidFill>
                <a:effectLst/>
                <a:uLnTx/>
                <a:uFillTx/>
                <a:latin typeface="Arial" pitchFamily="34" charset="0"/>
                <a:ea typeface="微软雅黑"/>
                <a:cs typeface="+mn-cs"/>
                <a:sym typeface="Arial" pitchFamily="34" charset="0"/>
              </a:defRPr>
            </a:lvl1pPr>
            <a:lvl2pPr marL="342900" indent="0" algn="ctr" defTabSz="914400" rtl="0" eaLnBrk="1" fontAlgn="auto" latinLnBrk="0" hangingPunct="1">
              <a:lnSpc>
                <a:spcPct val="130000"/>
              </a:lnSpc>
              <a:spcBef>
                <a:spcPct val="0"/>
              </a:spcBef>
              <a:spcAft>
                <a:spcPts val="1000"/>
              </a:spcAft>
              <a:buFont typeface="Arial" pitchFamily="34" charset="0"/>
              <a:buNone/>
              <a:tabLst>
                <a:tab pos="1609725"/>
              </a:tabLst>
              <a:defRPr sz="15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2pPr>
            <a:lvl3pPr marL="685800" indent="0" algn="ctr" defTabSz="914400" rtl="0" eaLnBrk="1" fontAlgn="auto" latinLnBrk="0" hangingPunct="1">
              <a:lnSpc>
                <a:spcPct val="130000"/>
              </a:lnSpc>
              <a:spcBef>
                <a:spcPct val="0"/>
              </a:spcBef>
              <a:spcAft>
                <a:spcPts val="1000"/>
              </a:spcAft>
              <a:buFont typeface="Arial" pitchFamily="34" charset="0"/>
              <a:buNone/>
              <a:defRPr sz="135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3pPr>
            <a:lvl4pPr marL="1028700" indent="0" algn="ctr" defTabSz="914400" rtl="0" eaLnBrk="1" fontAlgn="auto" latinLnBrk="0" hangingPunct="1">
              <a:lnSpc>
                <a:spcPct val="130000"/>
              </a:lnSpc>
              <a:spcBef>
                <a:spcPct val="0"/>
              </a:spcBef>
              <a:spcAft>
                <a:spcPts val="1000"/>
              </a:spcAft>
              <a:buFont typeface="Arial" pitchFamily="34" charset="0"/>
              <a:buNone/>
              <a:defRPr sz="12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4pPr>
            <a:lvl5pPr marL="1371600" indent="0" algn="ctr" defTabSz="914400" rtl="0" eaLnBrk="1" fontAlgn="auto" latinLnBrk="0" hangingPunct="1">
              <a:lnSpc>
                <a:spcPct val="130000"/>
              </a:lnSpc>
              <a:spcBef>
                <a:spcPct val="0"/>
              </a:spcBef>
              <a:spcAft>
                <a:spcPts val="1000"/>
              </a:spcAft>
              <a:buFont typeface="Arial" pitchFamily="34" charset="0"/>
              <a:buNone/>
              <a:defRPr sz="12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5pPr>
            <a:lvl6pPr marL="1714500" indent="0" algn="ctr" defTabSz="914400" rtl="0" eaLnBrk="1" latinLnBrk="0" hangingPunct="1">
              <a:lnSpc>
                <a:spcPct val="90000"/>
              </a:lnSpc>
              <a:spcBef>
                <a:spcPts val="375"/>
              </a:spcBef>
              <a:buFont typeface="Arial" pitchFamily="34" charset="0"/>
              <a:buNone/>
              <a:defRPr sz="1200" kern="1200">
                <a:solidFill>
                  <a:schemeClr val="tx1"/>
                </a:solidFill>
                <a:latin typeface="+mn-lt"/>
                <a:ea typeface="+mn-ea"/>
                <a:cs typeface="+mn-cs"/>
              </a:defRPr>
            </a:lvl6pPr>
            <a:lvl7pPr marL="2057400" indent="0" algn="ctr" defTabSz="914400" rtl="0" eaLnBrk="1" latinLnBrk="0" hangingPunct="1">
              <a:lnSpc>
                <a:spcPct val="90000"/>
              </a:lnSpc>
              <a:spcBef>
                <a:spcPts val="375"/>
              </a:spcBef>
              <a:buFont typeface="Arial" pitchFamily="34" charset="0"/>
              <a:buNone/>
              <a:defRPr sz="1200" kern="1200">
                <a:solidFill>
                  <a:schemeClr val="tx1"/>
                </a:solidFill>
                <a:latin typeface="+mn-lt"/>
                <a:ea typeface="+mn-ea"/>
                <a:cs typeface="+mn-cs"/>
              </a:defRPr>
            </a:lvl7pPr>
            <a:lvl8pPr marL="2400300" indent="0" algn="ctr" defTabSz="914400" rtl="0" eaLnBrk="1" latinLnBrk="0" hangingPunct="1">
              <a:lnSpc>
                <a:spcPct val="90000"/>
              </a:lnSpc>
              <a:spcBef>
                <a:spcPts val="375"/>
              </a:spcBef>
              <a:buFont typeface="Arial" pitchFamily="34" charset="0"/>
              <a:buNone/>
              <a:defRPr sz="1200" kern="1200">
                <a:solidFill>
                  <a:schemeClr val="tx1"/>
                </a:solidFill>
                <a:latin typeface="+mn-lt"/>
                <a:ea typeface="+mn-ea"/>
                <a:cs typeface="+mn-cs"/>
              </a:defRPr>
            </a:lvl8pPr>
            <a:lvl9pPr marL="2743200" indent="0" algn="ctr" defTabSz="914400" rtl="0" eaLnBrk="1" latinLnBrk="0" hangingPunct="1">
              <a:lnSpc>
                <a:spcPct val="90000"/>
              </a:lnSpc>
              <a:spcBef>
                <a:spcPts val="375"/>
              </a:spcBef>
              <a:buFont typeface="Arial" pitchFamily="34" charset="0"/>
              <a:buNone/>
              <a:defRPr sz="1200" kern="1200">
                <a:solidFill>
                  <a:schemeClr val="tx1"/>
                </a:solidFill>
                <a:latin typeface="+mn-lt"/>
                <a:ea typeface="+mn-ea"/>
                <a:cs typeface="+mn-cs"/>
              </a:defRPr>
            </a:lvl9pPr>
          </a:lstStyle>
          <a:p>
            <a:pPr lvl="0"/>
            <a:r>
              <a:rPr>
                <a:sym typeface="+mn-ea"/>
              </a:rPr>
              <a:t>单击此处编辑副标题</a:t>
            </a:r>
            <a:endParaRPr>
              <a:sym typeface="+mn-ea"/>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pic>
        <p:nvPicPr>
          <p:cNvPr id="32" name="图片 31"/>
          <p:cNvPicPr>
            <a:picLocks noChangeAspect="1"/>
          </p:cNvPicPr>
          <p:nvPr>
            <p:custDataLst>
              <p:tags r:id="rId3"/>
            </p:custDataLst>
          </p:nvPr>
        </p:nvPicPr>
        <p:blipFill>
          <a:blip r:embed="rId2"/>
          <a:stretch>
            <a:fillRect/>
          </a:stretch>
        </p:blipFill>
        <p:spPr>
          <a:xfrm>
            <a:off x="0" y="0"/>
            <a:ext cx="540068" cy="720090"/>
          </a:xfrm>
          <a:prstGeom prst="rect">
            <a:avLst/>
          </a:prstGeom>
        </p:spPr>
      </p:pic>
      <p:pic>
        <p:nvPicPr>
          <p:cNvPr id="26" name="图片 25"/>
          <p:cNvPicPr>
            <a:picLocks noChangeAspect="1"/>
          </p:cNvPicPr>
          <p:nvPr>
            <p:custDataLst>
              <p:tags r:id="rId5"/>
            </p:custDataLst>
          </p:nvPr>
        </p:nvPicPr>
        <p:blipFill>
          <a:blip r:embed="rId4"/>
          <a:stretch>
            <a:fillRect/>
          </a:stretch>
        </p:blipFill>
        <p:spPr>
          <a:xfrm>
            <a:off x="8603932" y="-5379"/>
            <a:ext cx="540068" cy="720090"/>
          </a:xfrm>
          <a:prstGeom prst="rect">
            <a:avLst/>
          </a:prstGeom>
        </p:spPr>
      </p:pic>
      <p:sp>
        <p:nvSpPr>
          <p:cNvPr id="2" name="标题 1"/>
          <p:cNvSpPr>
            <a:spLocks noGrp="1"/>
          </p:cNvSpPr>
          <p:nvPr>
            <p:ph type="title"/>
            <p:custDataLst>
              <p:tags r:id="rId6"/>
            </p:custDataLst>
          </p:nvPr>
        </p:nvSpPr>
        <p:spPr>
          <a:xfrm>
            <a:off x="502411" y="498479"/>
            <a:ext cx="8139178" cy="331473"/>
          </a:xfrm>
        </p:spPr>
        <p:txBody>
          <a:bodyPr vert="horz" lIns="90170" tIns="46990" rIns="90170" bIns="46990" rtlCol="0" anchor="ctr" anchorCtr="0">
            <a:noAutofit/>
          </a:bodyPr>
          <a:lstStyle>
            <a:lvl1pPr marL="0" marR="0" algn="l" defTabSz="914400" rtl="0" eaLnBrk="1" fontAlgn="auto" latinLnBrk="0" hangingPunct="1">
              <a:lnSpc>
                <a:spcPct val="100000"/>
              </a:lnSpc>
              <a:buNone/>
              <a:defRPr kumimoji="0" lang="zh-CN" altLang="en-US" sz="1800" b="1" i="0" u="none" strike="noStrike" kern="1200" cap="none" spc="200" normalizeH="0" baseline="0" noProof="1">
                <a:solidFill>
                  <a:schemeClr val="tx1"/>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502411" y="1626121"/>
            <a:ext cx="8139178" cy="4041680"/>
          </a:xfrm>
        </p:spPr>
        <p:txBody>
          <a:bodyPr vert="horz" lIns="90170" tIns="46990" rIns="90170" bIns="46990" rtlCol="0">
            <a:norm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solidFill>
                <a:uFillTx/>
                <a:latin typeface="Arial" pitchFamily="34" charset="0"/>
                <a:ea typeface="微软雅黑"/>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微软雅黑"/>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微软雅黑"/>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a:xfrm>
            <a:off x="659807" y="6389433"/>
            <a:ext cx="2025000" cy="237600"/>
          </a:xfrm>
        </p:spPr>
        <p:txBody>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a:xfrm>
            <a:off x="2592000" y="6349833"/>
            <a:ext cx="3960000" cy="316800"/>
          </a:xfrm>
        </p:spPr>
        <p:txBody>
          <a:bodyPr/>
          <a:lstStyle>
            <a:lvl1pPr>
              <a:defRPr>
                <a:latin typeface="Arial" pitchFamily="34" charset="0"/>
                <a:ea typeface="微软雅黑"/>
              </a:defRPr>
            </a:lvl1pPr>
          </a:lstStyle>
          <a:p>
            <a:endParaRPr lang="zh-CN" altLang="en-US"/>
          </a:p>
        </p:txBody>
      </p:sp>
      <p:sp>
        <p:nvSpPr>
          <p:cNvPr id="6" name="灯片编号占位符 5"/>
          <p:cNvSpPr>
            <a:spLocks noGrp="1"/>
          </p:cNvSpPr>
          <p:nvPr>
            <p:ph type="sldNum" sz="quarter" idx="12"/>
            <p:custDataLst>
              <p:tags r:id="rId10"/>
            </p:custDataLst>
          </p:nvPr>
        </p:nvSpPr>
        <p:spPr>
          <a:xfrm>
            <a:off x="6120450" y="6349833"/>
            <a:ext cx="2700000" cy="316800"/>
          </a:xfrm>
        </p:spPr>
        <p:txBody>
          <a:bodyPr/>
          <a:lstStyle>
            <a:lvl1pPr>
              <a:defRPr>
                <a:latin typeface="Arial" pitchFamily="34" charset="0"/>
                <a:ea typeface="微软雅黑"/>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pic>
        <p:nvPicPr>
          <p:cNvPr id="30" name="图片 29"/>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161365" y="2290239"/>
            <a:ext cx="2426513" cy="2277511"/>
          </a:xfrm>
          <a:prstGeom prst="rect">
            <a:avLst/>
          </a:prstGeom>
        </p:spPr>
      </p:pic>
      <p:pic>
        <p:nvPicPr>
          <p:cNvPr id="32" name="图片 31"/>
          <p:cNvPicPr>
            <a:picLocks noChangeAspect="1"/>
          </p:cNvPicPr>
          <p:nvPr>
            <p:custDataLst>
              <p:tags r:id="rId5"/>
            </p:custDataLst>
          </p:nvPr>
        </p:nvPicPr>
        <p:blipFill>
          <a:blip r:embed="rId4"/>
          <a:stretch>
            <a:fillRect/>
          </a:stretch>
        </p:blipFill>
        <p:spPr>
          <a:xfrm>
            <a:off x="8603932" y="6137910"/>
            <a:ext cx="540068" cy="720090"/>
          </a:xfrm>
          <a:prstGeom prst="rect">
            <a:avLst/>
          </a:prstGeom>
        </p:spPr>
      </p:pic>
      <p:pic>
        <p:nvPicPr>
          <p:cNvPr id="26" name="图片 25"/>
          <p:cNvPicPr>
            <a:picLocks noChangeAspect="1"/>
          </p:cNvPicPr>
          <p:nvPr>
            <p:custDataLst>
              <p:tags r:id="rId7"/>
            </p:custDataLst>
          </p:nvPr>
        </p:nvPicPr>
        <p:blipFill>
          <a:blip r:embed="rId6"/>
          <a:stretch>
            <a:fillRect/>
          </a:stretch>
        </p:blipFill>
        <p:spPr>
          <a:xfrm>
            <a:off x="8603932" y="0"/>
            <a:ext cx="540068" cy="720090"/>
          </a:xfrm>
          <a:prstGeom prst="rect">
            <a:avLst/>
          </a:prstGeom>
        </p:spPr>
      </p:pic>
      <p:sp>
        <p:nvSpPr>
          <p:cNvPr id="4" name="日期占位符 3"/>
          <p:cNvSpPr>
            <a:spLocks noGrp="1"/>
          </p:cNvSpPr>
          <p:nvPr>
            <p:ph type="dt" sz="half" idx="10"/>
            <p:custDataLst>
              <p:tags r:id="rId8"/>
            </p:custDataLst>
          </p:nvPr>
        </p:nvSpPr>
        <p:spPr>
          <a:xfrm>
            <a:off x="659807" y="6389433"/>
            <a:ext cx="2025000" cy="237600"/>
          </a:xfrm>
        </p:spPr>
        <p:txBody>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a:xfrm>
            <a:off x="2592000" y="6349833"/>
            <a:ext cx="3960000" cy="316800"/>
          </a:xfrm>
        </p:spPr>
        <p:txBody>
          <a:bodyPr/>
          <a:lstStyle>
            <a:lvl1pPr>
              <a:defRPr>
                <a:latin typeface="Arial" pitchFamily="34" charset="0"/>
                <a:ea typeface="微软雅黑"/>
              </a:defRPr>
            </a:lvl1pPr>
          </a:lstStyle>
          <a:p>
            <a:endParaRPr lang="zh-CN" altLang="en-US"/>
          </a:p>
        </p:txBody>
      </p:sp>
      <p:sp>
        <p:nvSpPr>
          <p:cNvPr id="6" name="灯片编号占位符 5"/>
          <p:cNvSpPr>
            <a:spLocks noGrp="1"/>
          </p:cNvSpPr>
          <p:nvPr>
            <p:ph type="sldNum" sz="quarter" idx="12"/>
            <p:custDataLst>
              <p:tags r:id="rId10"/>
            </p:custDataLst>
          </p:nvPr>
        </p:nvSpPr>
        <p:spPr>
          <a:xfrm>
            <a:off x="6120450" y="6349833"/>
            <a:ext cx="2700000" cy="316800"/>
          </a:xfrm>
        </p:spPr>
        <p:txBody>
          <a:bodyPr/>
          <a:lstStyle>
            <a:lvl1pPr>
              <a:defRPr>
                <a:latin typeface="Arial" pitchFamily="34" charset="0"/>
                <a:ea typeface="微软雅黑"/>
              </a:defRPr>
            </a:lvl1pPr>
          </a:lstStyle>
          <a:p>
            <a:fld id="{49AE70B2-8BF9-45C0-BB95-33D1B9D3A854}" type="slidenum">
              <a:rPr lang="zh-CN" altLang="en-US" smtClean="0"/>
              <a:t/>
            </a:fld>
            <a:endParaRPr lang="zh-CN" altLang="en-US"/>
          </a:p>
        </p:txBody>
      </p:sp>
      <p:sp>
        <p:nvSpPr>
          <p:cNvPr id="2" name="标题 5"/>
          <p:cNvSpPr>
            <a:spLocks noGrp="1"/>
          </p:cNvSpPr>
          <p:nvPr>
            <p:ph type="ctrTitle" idx="2" hasCustomPrompt="1"/>
            <p:custDataLst>
              <p:tags r:id="rId11"/>
            </p:custDataLst>
          </p:nvPr>
        </p:nvSpPr>
        <p:spPr>
          <a:xfrm>
            <a:off x="3391403" y="3686607"/>
            <a:ext cx="5143024" cy="437198"/>
          </a:xfrm>
        </p:spPr>
        <p:txBody>
          <a:bodyPr vert="horz" wrap="square" lIns="0" tIns="0" rIns="0" bIns="0" rtlCol="0" anchor="b" anchorCtr="0">
            <a:normAutofit/>
          </a:bodyPr>
          <a:lstStyle>
            <a:lvl1pPr marL="0" marR="0" algn="l" defTabSz="914400" rtl="0" eaLnBrk="1" fontAlgn="auto" latinLnBrk="0" hangingPunct="1">
              <a:lnSpc>
                <a:spcPct val="120000"/>
              </a:lnSpc>
              <a:spcBef>
                <a:spcPct val="0"/>
              </a:spcBef>
              <a:buClrTx/>
              <a:buSzTx/>
              <a:buFontTx/>
              <a:buNone/>
              <a:defRPr kumimoji="0" lang="zh-CN" altLang="en-US" sz="2370" b="1" i="0" u="none" strike="noStrike" kern="1200" cap="none" spc="300" normalizeH="0" baseline="0" noProof="1">
                <a:solidFill>
                  <a:schemeClr val="dk1">
                    <a:lumMod val="85000"/>
                    <a:lumOff val="15000"/>
                  </a:schemeClr>
                </a:solidFill>
                <a:uFillTx/>
                <a:latin typeface="Arial" pitchFamily="34" charset="0"/>
                <a:ea typeface="汉仪旗黑-85S" panose="00020600040101010101" pitchFamily="18" charset="-122"/>
                <a:cs typeface="+mj-cs"/>
              </a:defRPr>
            </a:lvl1pPr>
          </a:lstStyle>
          <a:p>
            <a:pPr lvl="0"/>
            <a:r>
              <a:rPr>
                <a:sym typeface="+mn-ea"/>
              </a:rPr>
              <a:t>编辑标题</a:t>
            </a:r>
            <a:endParaRPr>
              <a:sym typeface="+mn-ea"/>
            </a:endParaRPr>
          </a:p>
        </p:txBody>
      </p:sp>
      <p:sp>
        <p:nvSpPr>
          <p:cNvPr id="3" name="副标题 7"/>
          <p:cNvSpPr>
            <a:spLocks noGrp="1"/>
          </p:cNvSpPr>
          <p:nvPr>
            <p:ph type="subTitle" idx="3" hasCustomPrompt="1"/>
            <p:custDataLst>
              <p:tags r:id="rId12"/>
            </p:custDataLst>
          </p:nvPr>
        </p:nvSpPr>
        <p:spPr>
          <a:xfrm>
            <a:off x="3391403" y="4470182"/>
            <a:ext cx="5143024" cy="1252445"/>
          </a:xfrm>
        </p:spPr>
        <p:txBody>
          <a:bodyPr vert="horz" wrap="square" lIns="0" tIns="0" rIns="0" bIns="0" rtlCol="0">
            <a:normAutofit/>
          </a:bodyPr>
          <a:lstStyle>
            <a:lvl1pPr marL="0" marR="0" indent="0" algn="l" defTabSz="914400" rtl="0" eaLnBrk="1" fontAlgn="auto" latinLnBrk="0" hangingPunct="1">
              <a:lnSpc>
                <a:spcPct val="130000"/>
              </a:lnSpc>
              <a:spcBef>
                <a:spcPct val="0"/>
              </a:spcBef>
              <a:spcAft>
                <a:spcPct val="0"/>
              </a:spcAft>
              <a:buClrTx/>
              <a:buSzTx/>
              <a:buFont typeface="Arial" pitchFamily="34" charset="0"/>
              <a:buNone/>
              <a:defRPr kumimoji="0" lang="zh-CN" altLang="en-US" sz="1200" b="0" i="0" u="none" strike="noStrike" kern="1200" cap="none" spc="200" normalizeH="0" baseline="0" noProof="1">
                <a:solidFill>
                  <a:schemeClr val="dk1">
                    <a:lumMod val="65000"/>
                    <a:lumOff val="35000"/>
                  </a:schemeClr>
                </a:solidFill>
                <a:uFillTx/>
                <a:latin typeface="Arial" pitchFamily="34" charset="0"/>
                <a:ea typeface="微软雅黑"/>
                <a:cs typeface="+mn-cs"/>
                <a:sym typeface="+mn-ea"/>
              </a:defRPr>
            </a:lvl1pPr>
            <a:lvl2pPr marL="342900" indent="0" algn="l" defTabSz="914400" rtl="0" eaLnBrk="1" fontAlgn="auto" latinLnBrk="0" hangingPunct="1">
              <a:lnSpc>
                <a:spcPct val="130000"/>
              </a:lnSpc>
              <a:spcBef>
                <a:spcPct val="0"/>
              </a:spcBef>
              <a:spcAft>
                <a:spcPts val="750"/>
              </a:spcAft>
              <a:buFont typeface="Arial" pitchFamily="34" charset="0"/>
              <a:buNone/>
              <a:tabLst>
                <a:tab pos="1609725"/>
              </a:tabLst>
              <a:defRPr sz="1500" u="none" strike="noStrike" kern="1200" cap="none" spc="0" normalizeH="0" baseline="0">
                <a:solidFill>
                  <a:schemeClr val="tx1">
                    <a:tint val="75000"/>
                  </a:schemeClr>
                </a:solidFill>
                <a:uFillTx/>
                <a:latin typeface="Arial" pitchFamily="34" charset="0"/>
                <a:ea typeface="微软雅黑"/>
                <a:cs typeface="+mn-cs"/>
              </a:defRPr>
            </a:lvl2pPr>
            <a:lvl3pPr marL="685800" indent="0" algn="l" defTabSz="914400" rtl="0" eaLnBrk="1" fontAlgn="auto" latinLnBrk="0" hangingPunct="1">
              <a:lnSpc>
                <a:spcPct val="130000"/>
              </a:lnSpc>
              <a:spcBef>
                <a:spcPct val="0"/>
              </a:spcBef>
              <a:spcAft>
                <a:spcPts val="750"/>
              </a:spcAft>
              <a:buFont typeface="Arial" pitchFamily="34" charset="0"/>
              <a:buNone/>
              <a:defRPr sz="1350" u="none" strike="noStrike" kern="1200" cap="none" spc="0" normalizeH="0" baseline="0">
                <a:solidFill>
                  <a:schemeClr val="tx1">
                    <a:tint val="75000"/>
                  </a:schemeClr>
                </a:solidFill>
                <a:uFillTx/>
                <a:latin typeface="Arial" pitchFamily="34" charset="0"/>
                <a:ea typeface="微软雅黑"/>
                <a:cs typeface="+mn-cs"/>
              </a:defRPr>
            </a:lvl3pPr>
            <a:lvl4pPr marL="1028700" indent="0" algn="l" defTabSz="914400" rtl="0" eaLnBrk="1" fontAlgn="auto" latinLnBrk="0" hangingPunct="1">
              <a:lnSpc>
                <a:spcPct val="130000"/>
              </a:lnSpc>
              <a:spcBef>
                <a:spcPct val="0"/>
              </a:spcBef>
              <a:spcAft>
                <a:spcPts val="750"/>
              </a:spcAft>
              <a:buFont typeface="Arial" pitchFamily="34" charset="0"/>
              <a:buNone/>
              <a:defRPr sz="1200" u="none" strike="noStrike" kern="1200" cap="none" spc="0" normalizeH="0" baseline="0">
                <a:solidFill>
                  <a:schemeClr val="tx1">
                    <a:tint val="75000"/>
                  </a:schemeClr>
                </a:solidFill>
                <a:uFillTx/>
                <a:latin typeface="Arial" pitchFamily="34" charset="0"/>
                <a:ea typeface="微软雅黑"/>
                <a:cs typeface="+mn-cs"/>
              </a:defRPr>
            </a:lvl4pPr>
            <a:lvl5pPr marL="1371600" indent="0" algn="l" defTabSz="914400" rtl="0" eaLnBrk="1" fontAlgn="auto" latinLnBrk="0" hangingPunct="1">
              <a:lnSpc>
                <a:spcPct val="130000"/>
              </a:lnSpc>
              <a:spcBef>
                <a:spcPct val="0"/>
              </a:spcBef>
              <a:spcAft>
                <a:spcPts val="750"/>
              </a:spcAft>
              <a:buFont typeface="Arial" pitchFamily="34" charset="0"/>
              <a:buNone/>
              <a:defRPr sz="1200" u="none" strike="noStrike" kern="1200" cap="none" spc="0" normalizeH="0" baseline="0">
                <a:solidFill>
                  <a:schemeClr val="tx1">
                    <a:tint val="75000"/>
                  </a:schemeClr>
                </a:solidFill>
                <a:uFillTx/>
                <a:latin typeface="Arial" pitchFamily="34" charset="0"/>
                <a:ea typeface="微软雅黑"/>
                <a:cs typeface="+mn-cs"/>
              </a:defRPr>
            </a:lvl5pPr>
            <a:lvl6pPr marL="1714500" indent="0" algn="l" defTabSz="914400" rtl="0" eaLnBrk="1" latinLnBrk="0" hangingPunct="1">
              <a:lnSpc>
                <a:spcPct val="90000"/>
              </a:lnSpc>
              <a:spcBef>
                <a:spcPts val="375"/>
              </a:spcBef>
              <a:buFont typeface="Arial" pitchFamily="34" charset="0"/>
              <a:buNone/>
              <a:defRPr sz="1200" kern="1200">
                <a:solidFill>
                  <a:schemeClr val="tx1">
                    <a:tint val="75000"/>
                  </a:schemeClr>
                </a:solidFill>
                <a:latin typeface="+mn-lt"/>
                <a:ea typeface="+mn-ea"/>
                <a:cs typeface="+mn-cs"/>
              </a:defRPr>
            </a:lvl6pPr>
            <a:lvl7pPr marL="2057400" indent="0" algn="l" defTabSz="914400" rtl="0" eaLnBrk="1" latinLnBrk="0" hangingPunct="1">
              <a:lnSpc>
                <a:spcPct val="90000"/>
              </a:lnSpc>
              <a:spcBef>
                <a:spcPts val="375"/>
              </a:spcBef>
              <a:buFont typeface="Arial" pitchFamily="34" charset="0"/>
              <a:buNone/>
              <a:defRPr sz="1200" kern="1200">
                <a:solidFill>
                  <a:schemeClr val="tx1">
                    <a:tint val="75000"/>
                  </a:schemeClr>
                </a:solidFill>
                <a:latin typeface="+mn-lt"/>
                <a:ea typeface="+mn-ea"/>
                <a:cs typeface="+mn-cs"/>
              </a:defRPr>
            </a:lvl7pPr>
            <a:lvl8pPr marL="2400300" indent="0" algn="l" defTabSz="914400" rtl="0" eaLnBrk="1" latinLnBrk="0" hangingPunct="1">
              <a:lnSpc>
                <a:spcPct val="90000"/>
              </a:lnSpc>
              <a:spcBef>
                <a:spcPts val="375"/>
              </a:spcBef>
              <a:buFont typeface="Arial" pitchFamily="34" charset="0"/>
              <a:buNone/>
              <a:defRPr sz="1200" kern="1200">
                <a:solidFill>
                  <a:schemeClr val="tx1">
                    <a:tint val="75000"/>
                  </a:schemeClr>
                </a:solidFill>
                <a:latin typeface="+mn-lt"/>
                <a:ea typeface="+mn-ea"/>
                <a:cs typeface="+mn-cs"/>
              </a:defRPr>
            </a:lvl8pPr>
            <a:lvl9pPr marL="2743200" indent="0" algn="l" defTabSz="914400" rtl="0" eaLnBrk="1" latinLnBrk="0" hangingPunct="1">
              <a:lnSpc>
                <a:spcPct val="90000"/>
              </a:lnSpc>
              <a:spcBef>
                <a:spcPts val="375"/>
              </a:spcBef>
              <a:buFont typeface="Arial" pitchFamily="34" charset="0"/>
              <a:buNone/>
              <a:defRPr sz="1200" kern="1200">
                <a:solidFill>
                  <a:schemeClr val="tx1">
                    <a:tint val="75000"/>
                  </a:schemeClr>
                </a:solidFill>
                <a:latin typeface="+mn-lt"/>
                <a:ea typeface="+mn-ea"/>
                <a:cs typeface="+mn-cs"/>
              </a:defRPr>
            </a:lvl9pPr>
          </a:lstStyle>
          <a:p>
            <a:pPr lvl="0"/>
            <a:r>
              <a:rPr>
                <a:sym typeface="+mn-ea"/>
              </a:rPr>
              <a:t>单击此处编辑副标题</a:t>
            </a:r>
            <a:endParaRPr>
              <a:sym typeface="+mn-ea"/>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pic>
        <p:nvPicPr>
          <p:cNvPr id="32" name="图片 31"/>
          <p:cNvPicPr>
            <a:picLocks noChangeAspect="1"/>
          </p:cNvPicPr>
          <p:nvPr>
            <p:custDataLst>
              <p:tags r:id="rId3"/>
            </p:custDataLst>
          </p:nvPr>
        </p:nvPicPr>
        <p:blipFill>
          <a:blip r:embed="rId2"/>
          <a:stretch>
            <a:fillRect/>
          </a:stretch>
        </p:blipFill>
        <p:spPr>
          <a:xfrm>
            <a:off x="0" y="0"/>
            <a:ext cx="540068" cy="720090"/>
          </a:xfrm>
          <a:prstGeom prst="rect">
            <a:avLst/>
          </a:prstGeom>
        </p:spPr>
      </p:pic>
      <p:pic>
        <p:nvPicPr>
          <p:cNvPr id="26" name="图片 25"/>
          <p:cNvPicPr>
            <a:picLocks noChangeAspect="1"/>
          </p:cNvPicPr>
          <p:nvPr>
            <p:custDataLst>
              <p:tags r:id="rId5"/>
            </p:custDataLst>
          </p:nvPr>
        </p:nvPicPr>
        <p:blipFill>
          <a:blip r:embed="rId4"/>
          <a:stretch>
            <a:fillRect/>
          </a:stretch>
        </p:blipFill>
        <p:spPr>
          <a:xfrm>
            <a:off x="8603932" y="-5379"/>
            <a:ext cx="540068" cy="720090"/>
          </a:xfrm>
          <a:prstGeom prst="rect">
            <a:avLst/>
          </a:prstGeom>
        </p:spPr>
      </p:pic>
      <p:sp>
        <p:nvSpPr>
          <p:cNvPr id="2" name="标题 1"/>
          <p:cNvSpPr>
            <a:spLocks noGrp="1"/>
          </p:cNvSpPr>
          <p:nvPr>
            <p:ph type="title"/>
            <p:custDataLst>
              <p:tags r:id="rId6"/>
            </p:custDataLst>
          </p:nvPr>
        </p:nvSpPr>
        <p:spPr>
          <a:xfrm>
            <a:off x="502411" y="498479"/>
            <a:ext cx="8139178" cy="331473"/>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1800" b="1" i="0" u="none" strike="noStrike" kern="1200" cap="none" spc="200" normalizeH="0" baseline="0" noProof="1">
                <a:solidFill>
                  <a:schemeClr val="tx1"/>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502447" y="1626121"/>
            <a:ext cx="3962432" cy="4041680"/>
          </a:xfrm>
        </p:spPr>
        <p:txBody>
          <a:bodyPr vert="horz" lIns="90170" tIns="46990" rIns="90170" bIns="46990" rtlCol="0">
            <a:norm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solidFill>
                <a:uFillTx/>
                <a:latin typeface="Arial" pitchFamily="34" charset="0"/>
                <a:ea typeface="微软雅黑"/>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微软雅黑"/>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微软雅黑"/>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4679158" y="1626121"/>
            <a:ext cx="3962432" cy="4041680"/>
          </a:xfrm>
        </p:spPr>
        <p:txBody>
          <a:bodyPr lIns="90170" tIns="46990" rIns="90170" bIns="46990">
            <a:normAutofit/>
          </a:bodyPr>
          <a:lstStyle>
            <a:lvl1pPr eaLnBrk="1" fontAlgn="auto" latinLnBrk="0" hangingPunct="1">
              <a:defRPr sz="1200">
                <a:solidFill>
                  <a:schemeClr val="tx1"/>
                </a:solidFill>
                <a:latin typeface="Arial" pitchFamily="34" charset="0"/>
                <a:ea typeface="微软雅黑"/>
              </a:defRPr>
            </a:lvl1pPr>
            <a:lvl2pPr eaLnBrk="1" fontAlgn="auto" latinLnBrk="0" hangingPunct="1">
              <a:defRPr sz="1200">
                <a:solidFill>
                  <a:schemeClr val="tx1"/>
                </a:solidFill>
                <a:latin typeface="Arial" pitchFamily="34" charset="0"/>
                <a:ea typeface="微软雅黑"/>
              </a:defRPr>
            </a:lvl2pPr>
            <a:lvl3pPr eaLnBrk="1" fontAlgn="auto" latinLnBrk="0" hangingPunct="1">
              <a:defRPr sz="1200">
                <a:solidFill>
                  <a:schemeClr val="tx1"/>
                </a:solidFill>
                <a:latin typeface="Arial" pitchFamily="34" charset="0"/>
                <a:ea typeface="微软雅黑"/>
              </a:defRPr>
            </a:lvl3pPr>
            <a:lvl4pPr eaLnBrk="1" fontAlgn="auto" latinLnBrk="0" hangingPunct="1">
              <a:defRPr sz="1200">
                <a:solidFill>
                  <a:schemeClr val="tx1"/>
                </a:solidFill>
                <a:latin typeface="Arial" pitchFamily="34" charset="0"/>
                <a:ea typeface="微软雅黑"/>
              </a:defRPr>
            </a:lvl4pPr>
            <a:lvl5pPr eaLnBrk="1" fontAlgn="auto" latinLnBrk="0" hangingPunct="1">
              <a:defRPr sz="120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a:xfrm>
            <a:off x="659807" y="6389433"/>
            <a:ext cx="2025000" cy="237600"/>
          </a:xfrm>
        </p:spPr>
        <p:txBody>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a:xfrm>
            <a:off x="2592000" y="6349833"/>
            <a:ext cx="3960000" cy="316800"/>
          </a:xfrm>
        </p:spPr>
        <p:txBody>
          <a:bodyPr/>
          <a:lstStyle>
            <a:lvl1pPr>
              <a:defRPr>
                <a:latin typeface="Arial" pitchFamily="34" charset="0"/>
                <a:ea typeface="微软雅黑"/>
              </a:defRPr>
            </a:lvl1pPr>
          </a:lstStyle>
          <a:p>
            <a:endParaRPr lang="zh-CN" altLang="en-US"/>
          </a:p>
        </p:txBody>
      </p:sp>
      <p:sp>
        <p:nvSpPr>
          <p:cNvPr id="7" name="灯片编号占位符 6"/>
          <p:cNvSpPr>
            <a:spLocks noGrp="1"/>
          </p:cNvSpPr>
          <p:nvPr>
            <p:ph type="sldNum" sz="quarter" idx="12"/>
            <p:custDataLst>
              <p:tags r:id="rId11"/>
            </p:custDataLst>
          </p:nvPr>
        </p:nvSpPr>
        <p:spPr>
          <a:xfrm>
            <a:off x="6120450" y="6349833"/>
            <a:ext cx="2700000" cy="316800"/>
          </a:xfrm>
        </p:spPr>
        <p:txBody>
          <a:bodyPr/>
          <a:lstStyle>
            <a:lvl1pPr>
              <a:defRPr>
                <a:latin typeface="Arial" pitchFamily="34" charset="0"/>
                <a:ea typeface="微软雅黑"/>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pic>
        <p:nvPicPr>
          <p:cNvPr id="32" name="图片 31"/>
          <p:cNvPicPr>
            <a:picLocks noChangeAspect="1"/>
          </p:cNvPicPr>
          <p:nvPr>
            <p:custDataLst>
              <p:tags r:id="rId3"/>
            </p:custDataLst>
          </p:nvPr>
        </p:nvPicPr>
        <p:blipFill>
          <a:blip r:embed="rId2"/>
          <a:stretch>
            <a:fillRect/>
          </a:stretch>
        </p:blipFill>
        <p:spPr>
          <a:xfrm>
            <a:off x="0" y="0"/>
            <a:ext cx="540068" cy="720090"/>
          </a:xfrm>
          <a:prstGeom prst="rect">
            <a:avLst/>
          </a:prstGeom>
        </p:spPr>
      </p:pic>
      <p:pic>
        <p:nvPicPr>
          <p:cNvPr id="26" name="图片 25"/>
          <p:cNvPicPr>
            <a:picLocks noChangeAspect="1"/>
          </p:cNvPicPr>
          <p:nvPr>
            <p:custDataLst>
              <p:tags r:id="rId5"/>
            </p:custDataLst>
          </p:nvPr>
        </p:nvPicPr>
        <p:blipFill>
          <a:blip r:embed="rId4"/>
          <a:stretch>
            <a:fillRect/>
          </a:stretch>
        </p:blipFill>
        <p:spPr>
          <a:xfrm>
            <a:off x="8603932" y="-5379"/>
            <a:ext cx="540068" cy="720090"/>
          </a:xfrm>
          <a:prstGeom prst="rect">
            <a:avLst/>
          </a:prstGeom>
        </p:spPr>
      </p:pic>
      <p:sp>
        <p:nvSpPr>
          <p:cNvPr id="2" name="标题 1"/>
          <p:cNvSpPr>
            <a:spLocks noGrp="1"/>
          </p:cNvSpPr>
          <p:nvPr>
            <p:ph type="title"/>
            <p:custDataLst>
              <p:tags r:id="rId6"/>
            </p:custDataLst>
          </p:nvPr>
        </p:nvSpPr>
        <p:spPr>
          <a:xfrm>
            <a:off x="502411" y="498479"/>
            <a:ext cx="8139178" cy="331473"/>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1800" b="1" i="0" u="none" strike="noStrike" kern="1200" cap="none" spc="200" normalizeH="0" baseline="0" noProof="1">
                <a:solidFill>
                  <a:schemeClr val="tx1"/>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502447" y="1000133"/>
            <a:ext cx="3962432" cy="285752"/>
          </a:xfrm>
        </p:spPr>
        <p:txBody>
          <a:bodyPr lIns="90170" tIns="46990" rIns="90170" bIns="46990" anchor="ctr" anchorCtr="0">
            <a:noAutofit/>
          </a:bodyPr>
          <a:lstStyle>
            <a:lvl1pPr marL="0" indent="0" eaLnBrk="1" fontAlgn="auto" latinLnBrk="0" hangingPunct="1">
              <a:lnSpc>
                <a:spcPct val="100000"/>
              </a:lnSpc>
              <a:spcAft>
                <a:spcPct val="0"/>
              </a:spcAft>
              <a:buNone/>
              <a:defRPr sz="1500" b="0" u="none" strike="noStrike" kern="1200" cap="none" spc="200" normalizeH="0" baseline="0">
                <a:solidFill>
                  <a:schemeClr val="tx1"/>
                </a:solidFill>
                <a:uFillTx/>
                <a:latin typeface="Arial" pitchFamily="34" charset="0"/>
                <a:ea typeface="微软雅黑"/>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502444" y="2023369"/>
            <a:ext cx="3962400" cy="3701064"/>
          </a:xfrm>
        </p:spPr>
        <p:txBody>
          <a:bodyPr vert="horz" lIns="90170" tIns="46990" rIns="90170" bIns="46990" rtlCol="0">
            <a:norm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solidFill>
                <a:uFillTx/>
                <a:latin typeface="Arial" pitchFamily="34" charset="0"/>
                <a:ea typeface="微软雅黑"/>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微软雅黑"/>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微软雅黑"/>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4676812" y="1000133"/>
            <a:ext cx="3962432" cy="285752"/>
          </a:xfrm>
        </p:spPr>
        <p:txBody>
          <a:bodyPr vert="horz" lIns="90170" tIns="46990" rIns="90170" bIns="46990" rtlCol="0" anchor="ctr"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1500" b="0" i="0" u="none" strike="noStrike" kern="1200" cap="none" spc="200" normalizeH="0" baseline="0" noProof="1">
                <a:solidFill>
                  <a:schemeClr val="tx1"/>
                </a:solidFill>
                <a:uFillTx/>
                <a:latin typeface="Arial" pitchFamily="34" charset="0"/>
                <a:ea typeface="微软雅黑"/>
                <a:cs typeface="+mn-cs"/>
                <a:sym typeface="+mn-ea"/>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4676812" y="2023369"/>
            <a:ext cx="3962432" cy="3701064"/>
          </a:xfrm>
        </p:spPr>
        <p:txBody>
          <a:bodyPr vert="horz" lIns="90170" tIns="46990" rIns="90170" bIns="46990" rtlCol="0">
            <a:norm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solidFill>
                <a:uFillTx/>
                <a:latin typeface="Arial" pitchFamily="34" charset="0"/>
                <a:ea typeface="微软雅黑"/>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微软雅黑"/>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微软雅黑"/>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a:xfrm>
            <a:off x="659807" y="6389433"/>
            <a:ext cx="2025000" cy="237600"/>
          </a:xfrm>
        </p:spPr>
        <p:txBody>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a:xfrm>
            <a:off x="2592000" y="6349833"/>
            <a:ext cx="3960000" cy="316800"/>
          </a:xfrm>
        </p:spPr>
        <p:txBody>
          <a:bodyPr/>
          <a:lstStyle>
            <a:lvl1pPr>
              <a:defRPr>
                <a:latin typeface="Arial" pitchFamily="34" charset="0"/>
                <a:ea typeface="微软雅黑"/>
              </a:defRPr>
            </a:lvl1pPr>
          </a:lstStyle>
          <a:p>
            <a:endParaRPr lang="zh-CN" altLang="en-US"/>
          </a:p>
        </p:txBody>
      </p:sp>
      <p:sp>
        <p:nvSpPr>
          <p:cNvPr id="9" name="灯片编号占位符 8"/>
          <p:cNvSpPr>
            <a:spLocks noGrp="1"/>
          </p:cNvSpPr>
          <p:nvPr>
            <p:ph type="sldNum" sz="quarter" idx="12"/>
            <p:custDataLst>
              <p:tags r:id="rId13"/>
            </p:custDataLst>
          </p:nvPr>
        </p:nvSpPr>
        <p:spPr>
          <a:xfrm>
            <a:off x="6120450" y="6349833"/>
            <a:ext cx="2700000" cy="316800"/>
          </a:xfrm>
        </p:spPr>
        <p:txBody>
          <a:bodyPr/>
          <a:lstStyle>
            <a:lvl1pPr>
              <a:defRPr>
                <a:latin typeface="Arial" pitchFamily="34" charset="0"/>
                <a:ea typeface="微软雅黑"/>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pic>
        <p:nvPicPr>
          <p:cNvPr id="30" name="图片 29"/>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5623560" y="1884149"/>
            <a:ext cx="3291840" cy="3089702"/>
          </a:xfrm>
          <a:prstGeom prst="rect">
            <a:avLst/>
          </a:prstGeom>
        </p:spPr>
      </p:pic>
      <p:pic>
        <p:nvPicPr>
          <p:cNvPr id="32" name="图片 31"/>
          <p:cNvPicPr>
            <a:picLocks noChangeAspect="1"/>
          </p:cNvPicPr>
          <p:nvPr>
            <p:custDataLst>
              <p:tags r:id="rId5"/>
            </p:custDataLst>
          </p:nvPr>
        </p:nvPicPr>
        <p:blipFill>
          <a:blip r:embed="rId4"/>
          <a:stretch>
            <a:fillRect/>
          </a:stretch>
        </p:blipFill>
        <p:spPr>
          <a:xfrm>
            <a:off x="0" y="0"/>
            <a:ext cx="540068" cy="720090"/>
          </a:xfrm>
          <a:prstGeom prst="rect">
            <a:avLst/>
          </a:prstGeom>
        </p:spPr>
      </p:pic>
      <p:sp>
        <p:nvSpPr>
          <p:cNvPr id="2" name="标题 1"/>
          <p:cNvSpPr>
            <a:spLocks noGrp="1"/>
          </p:cNvSpPr>
          <p:nvPr>
            <p:ph type="title"/>
            <p:custDataLst>
              <p:tags r:id="rId6"/>
            </p:custDataLst>
          </p:nvPr>
        </p:nvSpPr>
        <p:spPr>
          <a:xfrm>
            <a:off x="502411" y="498476"/>
            <a:ext cx="8139178" cy="331473"/>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1800" b="1" i="0" u="none" strike="noStrike" kern="1200" cap="none" spc="200" normalizeH="0" baseline="0" noProof="1">
                <a:solidFill>
                  <a:schemeClr val="tx1"/>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7"/>
            </p:custDataLst>
          </p:nvPr>
        </p:nvSpPr>
        <p:spPr>
          <a:xfrm>
            <a:off x="659807" y="6389433"/>
            <a:ext cx="2025000" cy="237600"/>
          </a:xfrm>
        </p:spPr>
        <p:txBody>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a:xfrm>
            <a:off x="2592000" y="6349833"/>
            <a:ext cx="3960000" cy="316800"/>
          </a:xfrm>
        </p:spPr>
        <p:txBody>
          <a:bodyPr/>
          <a:lstStyle>
            <a:lvl1pPr>
              <a:defRPr>
                <a:latin typeface="Arial" pitchFamily="34" charset="0"/>
                <a:ea typeface="微软雅黑"/>
              </a:defRPr>
            </a:lvl1pPr>
          </a:lstStyle>
          <a:p>
            <a:endParaRPr lang="zh-CN" altLang="en-US"/>
          </a:p>
        </p:txBody>
      </p:sp>
      <p:sp>
        <p:nvSpPr>
          <p:cNvPr id="5" name="灯片编号占位符 4"/>
          <p:cNvSpPr>
            <a:spLocks noGrp="1"/>
          </p:cNvSpPr>
          <p:nvPr>
            <p:ph type="sldNum" sz="quarter" idx="12"/>
            <p:custDataLst>
              <p:tags r:id="rId9"/>
            </p:custDataLst>
          </p:nvPr>
        </p:nvSpPr>
        <p:spPr>
          <a:xfrm>
            <a:off x="6120450" y="6349833"/>
            <a:ext cx="2700000" cy="316800"/>
          </a:xfrm>
        </p:spPr>
        <p:txBody>
          <a:bodyPr/>
          <a:lstStyle>
            <a:lvl1pPr>
              <a:defRPr>
                <a:latin typeface="Arial" pitchFamily="34" charset="0"/>
                <a:ea typeface="微软雅黑"/>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a:xfrm>
            <a:off x="659807" y="6389433"/>
            <a:ext cx="2025000" cy="237600"/>
          </a:xfrm>
        </p:spPr>
        <p:txBody>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a:xfrm>
            <a:off x="2592000" y="6349833"/>
            <a:ext cx="3960000" cy="316800"/>
          </a:xfrm>
        </p:spPr>
        <p:txBody>
          <a:bodyPr/>
          <a:lstStyle>
            <a:lvl1pPr>
              <a:defRPr>
                <a:latin typeface="Arial" pitchFamily="34" charset="0"/>
                <a:ea typeface="微软雅黑"/>
              </a:defRPr>
            </a:lvl1pPr>
          </a:lstStyle>
          <a:p>
            <a:endParaRPr lang="zh-CN" altLang="en-US"/>
          </a:p>
        </p:txBody>
      </p:sp>
      <p:sp>
        <p:nvSpPr>
          <p:cNvPr id="4" name="灯片编号占位符 3"/>
          <p:cNvSpPr>
            <a:spLocks noGrp="1"/>
          </p:cNvSpPr>
          <p:nvPr>
            <p:ph type="sldNum" sz="quarter" idx="12"/>
            <p:custDataLst>
              <p:tags r:id="rId4"/>
            </p:custDataLst>
          </p:nvPr>
        </p:nvSpPr>
        <p:spPr>
          <a:xfrm>
            <a:off x="6120450" y="6349833"/>
            <a:ext cx="2700000" cy="316800"/>
          </a:xfrm>
        </p:spPr>
        <p:txBody>
          <a:bodyPr/>
          <a:lstStyle>
            <a:lvl1pPr>
              <a:defRPr>
                <a:latin typeface="Arial" pitchFamily="34" charset="0"/>
                <a:ea typeface="微软雅黑"/>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custDataLst>
            <p:tags r:id="rId1"/>
          </p:custDataLst>
        </p:nvPr>
      </p:nvGrpSpPr>
      <p:grpSpPr>
        <a:xfrm>
          <a:off x="0" y="0"/>
          <a:ext cx="0" cy="0"/>
        </a:xfrm>
      </p:grpSpPr>
      <p:pic>
        <p:nvPicPr>
          <p:cNvPr id="32" name="图片 31"/>
          <p:cNvPicPr>
            <a:picLocks noChangeAspect="1"/>
          </p:cNvPicPr>
          <p:nvPr>
            <p:custDataLst>
              <p:tags r:id="rId3"/>
            </p:custDataLst>
          </p:nvPr>
        </p:nvPicPr>
        <p:blipFill>
          <a:blip r:embed="rId2"/>
          <a:stretch>
            <a:fillRect/>
          </a:stretch>
        </p:blipFill>
        <p:spPr>
          <a:xfrm>
            <a:off x="0" y="0"/>
            <a:ext cx="540068" cy="720090"/>
          </a:xfrm>
          <a:prstGeom prst="rect">
            <a:avLst/>
          </a:prstGeom>
        </p:spPr>
      </p:pic>
      <p:pic>
        <p:nvPicPr>
          <p:cNvPr id="26" name="图片 25"/>
          <p:cNvPicPr>
            <a:picLocks noChangeAspect="1"/>
          </p:cNvPicPr>
          <p:nvPr>
            <p:custDataLst>
              <p:tags r:id="rId5"/>
            </p:custDataLst>
          </p:nvPr>
        </p:nvPicPr>
        <p:blipFill>
          <a:blip r:embed="rId4"/>
          <a:stretch>
            <a:fillRect/>
          </a:stretch>
        </p:blipFill>
        <p:spPr>
          <a:xfrm>
            <a:off x="8603932" y="-5379"/>
            <a:ext cx="540068" cy="720090"/>
          </a:xfrm>
          <a:prstGeom prst="rect">
            <a:avLst/>
          </a:prstGeom>
        </p:spPr>
      </p:pic>
      <p:sp>
        <p:nvSpPr>
          <p:cNvPr id="2" name="标题 1"/>
          <p:cNvSpPr>
            <a:spLocks noGrp="1"/>
          </p:cNvSpPr>
          <p:nvPr>
            <p:ph type="title"/>
            <p:custDataLst>
              <p:tags r:id="rId6"/>
            </p:custDataLst>
          </p:nvPr>
        </p:nvSpPr>
        <p:spPr>
          <a:xfrm>
            <a:off x="502447" y="498479"/>
            <a:ext cx="8139178" cy="331473"/>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1800" b="1" i="0" u="none" strike="noStrike" kern="1200" cap="none" spc="200" normalizeH="0" baseline="0" noProof="1">
                <a:solidFill>
                  <a:schemeClr val="tx1"/>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502447" y="1626121"/>
            <a:ext cx="3962432" cy="4041680"/>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200" b="0" i="0" u="none" strike="noStrike" kern="1200" cap="none" spc="150" normalizeH="0" baseline="0" noProof="1">
                <a:solidFill>
                  <a:schemeClr val="tx1"/>
                </a:solidFill>
                <a:uFillTx/>
                <a:latin typeface="Arial" pitchFamily="34" charset="0"/>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solidFill>
                <a:uFillTx/>
                <a:latin typeface="+mn-lt"/>
                <a:ea typeface="+mn-ea"/>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mn-lt"/>
                <a:ea typeface="+mn-ea"/>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mn-lt"/>
                <a:ea typeface="+mn-ea"/>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4679194" y="1626121"/>
            <a:ext cx="3962432" cy="4041680"/>
          </a:xfrm>
        </p:spPr>
        <p:txBody>
          <a:bodyPr vert="horz" lIns="90170" tIns="46990" rIns="90170" bIns="46990" rtlCol="0">
            <a:norm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a:xfrm>
            <a:off x="659807" y="6389433"/>
            <a:ext cx="2025000" cy="237600"/>
          </a:xfrm>
        </p:spPr>
        <p:txBody>
          <a:bodyPr/>
          <a:lstStyle>
            <a:lvl1pPr>
              <a:defRPr>
                <a:latin typeface="Arial" pitchFamily="34" charset="0"/>
                <a:ea typeface="微软雅黑"/>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a:xfrm>
            <a:off x="2592000" y="6349833"/>
            <a:ext cx="3960000" cy="316800"/>
          </a:xfrm>
        </p:spPr>
        <p:txBody>
          <a:bodyPr/>
          <a:lstStyle>
            <a:lvl1pPr>
              <a:defRPr>
                <a:latin typeface="Arial" pitchFamily="34" charset="0"/>
                <a:ea typeface="微软雅黑"/>
              </a:defRPr>
            </a:lvl1pPr>
          </a:lstStyle>
          <a:p>
            <a:endParaRPr lang="zh-CN" altLang="en-US"/>
          </a:p>
        </p:txBody>
      </p:sp>
      <p:sp>
        <p:nvSpPr>
          <p:cNvPr id="7" name="灯片编号占位符 6"/>
          <p:cNvSpPr>
            <a:spLocks noGrp="1"/>
          </p:cNvSpPr>
          <p:nvPr>
            <p:ph type="sldNum" sz="quarter" idx="12"/>
            <p:custDataLst>
              <p:tags r:id="rId11"/>
            </p:custDataLst>
          </p:nvPr>
        </p:nvSpPr>
        <p:spPr>
          <a:xfrm>
            <a:off x="6120450" y="6349833"/>
            <a:ext cx="2700000" cy="316800"/>
          </a:xfrm>
        </p:spPr>
        <p:txBody>
          <a:bodyPr/>
          <a:lstStyle>
            <a:lvl1pPr>
              <a:defRPr>
                <a:latin typeface="Arial" pitchFamily="34" charset="0"/>
                <a:ea typeface="微软雅黑"/>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pic>
        <p:nvPicPr>
          <p:cNvPr id="32" name="图片 31"/>
          <p:cNvPicPr>
            <a:picLocks noChangeAspect="1"/>
          </p:cNvPicPr>
          <p:nvPr>
            <p:custDataLst>
              <p:tags r:id="rId3"/>
            </p:custDataLst>
          </p:nvPr>
        </p:nvPicPr>
        <p:blipFill>
          <a:blip r:embed="rId2"/>
          <a:stretch>
            <a:fillRect/>
          </a:stretch>
        </p:blipFill>
        <p:spPr>
          <a:xfrm>
            <a:off x="0" y="0"/>
            <a:ext cx="540068" cy="720090"/>
          </a:xfrm>
          <a:prstGeom prst="rect">
            <a:avLst/>
          </a:prstGeom>
        </p:spPr>
      </p:pic>
      <p:pic>
        <p:nvPicPr>
          <p:cNvPr id="26" name="图片 25"/>
          <p:cNvPicPr>
            <a:picLocks noChangeAspect="1"/>
          </p:cNvPicPr>
          <p:nvPr>
            <p:custDataLst>
              <p:tags r:id="rId5"/>
            </p:custDataLst>
          </p:nvPr>
        </p:nvPicPr>
        <p:blipFill>
          <a:blip r:embed="rId4"/>
          <a:stretch>
            <a:fillRect/>
          </a:stretch>
        </p:blipFill>
        <p:spPr>
          <a:xfrm>
            <a:off x="8603932" y="-5379"/>
            <a:ext cx="540068" cy="720090"/>
          </a:xfrm>
          <a:prstGeom prst="rect">
            <a:avLst/>
          </a:prstGeom>
        </p:spPr>
      </p:pic>
      <p:sp>
        <p:nvSpPr>
          <p:cNvPr id="2" name="竖排标题 1"/>
          <p:cNvSpPr>
            <a:spLocks noGrp="1"/>
          </p:cNvSpPr>
          <p:nvPr>
            <p:ph type="title" orient="vert"/>
            <p:custDataLst>
              <p:tags r:id="rId6"/>
            </p:custDataLst>
          </p:nvPr>
        </p:nvSpPr>
        <p:spPr>
          <a:xfrm>
            <a:off x="7928351" y="1626121"/>
            <a:ext cx="713238" cy="4041680"/>
          </a:xfrm>
        </p:spPr>
        <p:txBody>
          <a:bodyPr vert="eaVert" lIns="90170" tIns="46990" rIns="90170" bIns="46990" rtlCol="0" anchor="ctr" anchorCtr="0">
            <a:noAutofit/>
          </a:bodyPr>
          <a:lstStyle>
            <a:lvl1pPr marL="0" marR="0" lvl="0" algn="l" defTabSz="914400" rtl="0" eaLnBrk="1" fontAlgn="auto" latinLnBrk="0" hangingPunct="1">
              <a:lnSpc>
                <a:spcPct val="100000"/>
              </a:lnSpc>
              <a:spcAft>
                <a:spcPct val="0"/>
              </a:spcAft>
              <a:buNone/>
              <a:defRPr kumimoji="0" lang="zh-CN" altLang="en-US" sz="1800" b="1" i="0" u="none" strike="noStrike" kern="1200" cap="none" spc="200" normalizeH="0" baseline="0" noProof="1">
                <a:solidFill>
                  <a:schemeClr val="tx1"/>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7"/>
            </p:custDataLst>
          </p:nvPr>
        </p:nvSpPr>
        <p:spPr>
          <a:xfrm>
            <a:off x="502444" y="1626113"/>
            <a:ext cx="7371076" cy="4041680"/>
          </a:xfrm>
        </p:spPr>
        <p:txBody>
          <a:bodyPr vert="eaVert"/>
          <a:lstStyle>
            <a:lvl1pPr indent="0" eaLnBrk="1" fontAlgn="auto" latinLnBrk="0" hangingPunct="1">
              <a:defRPr>
                <a:solidFill>
                  <a:schemeClr val="tx1"/>
                </a:solidFill>
                <a:latin typeface="Arial" pitchFamily="34" charset="0"/>
                <a:ea typeface="微软雅黑"/>
              </a:defRPr>
            </a:lvl1pPr>
            <a:lvl2pPr indent="0" eaLnBrk="1" fontAlgn="auto" latinLnBrk="0" hangingPunct="1">
              <a:defRPr>
                <a:solidFill>
                  <a:schemeClr val="tx1"/>
                </a:solidFill>
                <a:latin typeface="Arial" pitchFamily="34" charset="0"/>
                <a:ea typeface="微软雅黑"/>
              </a:defRPr>
            </a:lvl2pPr>
            <a:lvl3pPr indent="0" eaLnBrk="1" fontAlgn="auto" latinLnBrk="0" hangingPunct="1">
              <a:defRPr>
                <a:solidFill>
                  <a:schemeClr val="tx1"/>
                </a:solidFill>
                <a:latin typeface="Arial" pitchFamily="34" charset="0"/>
                <a:ea typeface="微软雅黑"/>
              </a:defRPr>
            </a:lvl3pPr>
            <a:lvl4pPr indent="0" eaLnBrk="1" fontAlgn="auto" latinLnBrk="0" hangingPunct="1">
              <a:defRPr>
                <a:solidFill>
                  <a:schemeClr val="tx1"/>
                </a:solidFill>
                <a:latin typeface="Arial" pitchFamily="34" charset="0"/>
                <a:ea typeface="微软雅黑"/>
              </a:defRPr>
            </a:lvl4pPr>
            <a:lvl5pPr indent="0" eaLnBrk="1" fontAlgn="auto" latinLnBrk="0" hangingPunct="1">
              <a:defRPr>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8"/>
            </p:custDataLst>
          </p:nvPr>
        </p:nvSpPr>
        <p:spPr>
          <a:xfrm>
            <a:off x="659807" y="6389433"/>
            <a:ext cx="2025000" cy="237600"/>
          </a:xfrm>
        </p:spPr>
        <p:txBody>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a:xfrm>
            <a:off x="2592000" y="6349833"/>
            <a:ext cx="3960000" cy="316800"/>
          </a:xfrm>
        </p:spPr>
        <p:txBody>
          <a:bodyPr/>
          <a:lstStyle>
            <a:lvl1pPr>
              <a:defRPr>
                <a:latin typeface="Arial" pitchFamily="34" charset="0"/>
                <a:ea typeface="微软雅黑"/>
              </a:defRPr>
            </a:lvl1pPr>
          </a:lstStyle>
          <a:p>
            <a:endParaRPr lang="zh-CN" altLang="en-US"/>
          </a:p>
        </p:txBody>
      </p:sp>
      <p:sp>
        <p:nvSpPr>
          <p:cNvPr id="6" name="灯片编号占位符 5"/>
          <p:cNvSpPr>
            <a:spLocks noGrp="1"/>
          </p:cNvSpPr>
          <p:nvPr>
            <p:ph type="sldNum" sz="quarter" idx="12"/>
            <p:custDataLst>
              <p:tags r:id="rId10"/>
            </p:custDataLst>
          </p:nvPr>
        </p:nvSpPr>
        <p:spPr>
          <a:xfrm>
            <a:off x="6120450" y="6349833"/>
            <a:ext cx="2700000" cy="316800"/>
          </a:xfrm>
        </p:spPr>
        <p:txBody>
          <a:bodyPr/>
          <a:lstStyle>
            <a:lvl1pPr>
              <a:defRPr>
                <a:latin typeface="Arial" pitchFamily="34" charset="0"/>
                <a:ea typeface="微软雅黑"/>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custDataLst>
            <p:tags r:id="rId1"/>
          </p:custDataLst>
        </p:nvPr>
      </p:nvGrpSpPr>
      <p:grpSpPr>
        <a:xfrm>
          <a:off x="0" y="0"/>
          <a:ext cx="0" cy="0"/>
        </a:xfrm>
      </p:grpSpPr>
      <p:pic>
        <p:nvPicPr>
          <p:cNvPr id="32" name="图片 31"/>
          <p:cNvPicPr>
            <a:picLocks noChangeAspect="1"/>
          </p:cNvPicPr>
          <p:nvPr>
            <p:custDataLst>
              <p:tags r:id="rId3"/>
            </p:custDataLst>
          </p:nvPr>
        </p:nvPicPr>
        <p:blipFill>
          <a:blip r:embed="rId2"/>
          <a:stretch>
            <a:fillRect/>
          </a:stretch>
        </p:blipFill>
        <p:spPr>
          <a:xfrm>
            <a:off x="0" y="0"/>
            <a:ext cx="540068" cy="720090"/>
          </a:xfrm>
          <a:prstGeom prst="rect">
            <a:avLst/>
          </a:prstGeom>
        </p:spPr>
      </p:pic>
      <p:pic>
        <p:nvPicPr>
          <p:cNvPr id="26" name="图片 25"/>
          <p:cNvPicPr>
            <a:picLocks noChangeAspect="1"/>
          </p:cNvPicPr>
          <p:nvPr>
            <p:custDataLst>
              <p:tags r:id="rId5"/>
            </p:custDataLst>
          </p:nvPr>
        </p:nvPicPr>
        <p:blipFill>
          <a:blip r:embed="rId4"/>
          <a:stretch>
            <a:fillRect/>
          </a:stretch>
        </p:blipFill>
        <p:spPr>
          <a:xfrm>
            <a:off x="8603932" y="-5379"/>
            <a:ext cx="540068" cy="720090"/>
          </a:xfrm>
          <a:prstGeom prst="rect">
            <a:avLst/>
          </a:prstGeom>
        </p:spPr>
      </p:pic>
      <p:sp>
        <p:nvSpPr>
          <p:cNvPr id="3" name="日期占位符 2"/>
          <p:cNvSpPr>
            <a:spLocks noGrp="1"/>
          </p:cNvSpPr>
          <p:nvPr>
            <p:ph type="dt" sz="half" idx="10"/>
            <p:custDataLst>
              <p:tags r:id="rId6"/>
            </p:custDataLst>
          </p:nvPr>
        </p:nvSpPr>
        <p:spPr>
          <a:xfrm>
            <a:off x="659807" y="6389433"/>
            <a:ext cx="2025000" cy="237600"/>
          </a:xfrm>
        </p:spPr>
        <p:txBody>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2592000" y="6349833"/>
            <a:ext cx="3960000" cy="316800"/>
          </a:xfrm>
        </p:spPr>
        <p:txBody>
          <a:bodyPr/>
          <a:lstStyle>
            <a:lvl1pPr>
              <a:defRPr>
                <a:latin typeface="Arial" pitchFamily="34" charset="0"/>
                <a:ea typeface="微软雅黑"/>
              </a:defRPr>
            </a:lvl1pPr>
          </a:lstStyle>
          <a:p>
            <a:endParaRPr lang="zh-CN" altLang="en-US"/>
          </a:p>
        </p:txBody>
      </p:sp>
      <p:sp>
        <p:nvSpPr>
          <p:cNvPr id="5" name="灯片编号占位符 4"/>
          <p:cNvSpPr>
            <a:spLocks noGrp="1"/>
          </p:cNvSpPr>
          <p:nvPr>
            <p:ph type="sldNum" sz="quarter" idx="12"/>
            <p:custDataLst>
              <p:tags r:id="rId8"/>
            </p:custDataLst>
          </p:nvPr>
        </p:nvSpPr>
        <p:spPr>
          <a:xfrm>
            <a:off x="6120450" y="6349833"/>
            <a:ext cx="2700000" cy="316800"/>
          </a:xfrm>
        </p:spPr>
        <p:txBody>
          <a:bodyPr/>
          <a:lstStyle>
            <a:lvl1pPr>
              <a:defRPr>
                <a:latin typeface="Arial" pitchFamily="34" charset="0"/>
                <a:ea typeface="微软雅黑"/>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9"/>
            </p:custDataLst>
          </p:nvPr>
        </p:nvSpPr>
        <p:spPr>
          <a:xfrm>
            <a:off x="502447" y="1626121"/>
            <a:ext cx="8139178" cy="4041680"/>
          </a:xfrm>
        </p:spPr>
        <p:txBody>
          <a:bodyPr/>
          <a:lstStyle>
            <a:lvl1pPr>
              <a:defRPr>
                <a:solidFill>
                  <a:schemeClr val="tx1"/>
                </a:solidFill>
                <a:latin typeface="Arial" pitchFamily="34" charset="0"/>
                <a:ea typeface="微软雅黑"/>
              </a:defRPr>
            </a:lvl1pPr>
            <a:lvl2pPr>
              <a:defRPr>
                <a:solidFill>
                  <a:schemeClr val="tx1"/>
                </a:solidFill>
                <a:latin typeface="Arial" pitchFamily="34" charset="0"/>
                <a:ea typeface="微软雅黑"/>
              </a:defRPr>
            </a:lvl2pPr>
            <a:lvl3pPr>
              <a:defRPr>
                <a:solidFill>
                  <a:schemeClr val="tx1"/>
                </a:solidFill>
                <a:latin typeface="Arial" pitchFamily="34" charset="0"/>
                <a:ea typeface="微软雅黑"/>
              </a:defRPr>
            </a:lvl3pPr>
            <a:lvl4pPr>
              <a:defRPr>
                <a:solidFill>
                  <a:schemeClr val="tx1"/>
                </a:solidFill>
                <a:latin typeface="Arial" pitchFamily="34" charset="0"/>
                <a:ea typeface="微软雅黑"/>
              </a:defRPr>
            </a:lvl4pPr>
            <a:lvl5pPr>
              <a:defRPr>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custDataLst>
            <p:tags r:id="rId1"/>
          </p:custDataLst>
        </p:nvPr>
      </p:nvGrpSpPr>
      <p:grpSpPr>
        <a:xfrm>
          <a:off x="0" y="0"/>
          <a:ext cx="0" cy="0"/>
        </a:xfrm>
      </p:grpSpPr>
      <p:pic>
        <p:nvPicPr>
          <p:cNvPr id="28" name="图片 2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0" y="602"/>
            <a:ext cx="9144000" cy="6856796"/>
          </a:xfrm>
          <a:prstGeom prst="rect">
            <a:avLst/>
          </a:prstGeom>
        </p:spPr>
      </p:pic>
      <p:sp>
        <p:nvSpPr>
          <p:cNvPr id="3" name="日期占位符 2"/>
          <p:cNvSpPr>
            <a:spLocks noGrp="1"/>
          </p:cNvSpPr>
          <p:nvPr>
            <p:ph type="dt" sz="half" idx="10"/>
            <p:custDataLst>
              <p:tags r:id="rId4"/>
            </p:custDataLst>
          </p:nvPr>
        </p:nvSpPr>
        <p:spPr>
          <a:xfrm>
            <a:off x="659807" y="6389433"/>
            <a:ext cx="2025000" cy="237600"/>
          </a:xfrm>
        </p:spPr>
        <p:txBody>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a:xfrm>
            <a:off x="2592000" y="6349833"/>
            <a:ext cx="3960000" cy="316800"/>
          </a:xfrm>
        </p:spPr>
        <p:txBody>
          <a:bodyPr/>
          <a:lstStyle>
            <a:lvl1pPr>
              <a:defRPr>
                <a:latin typeface="Arial" pitchFamily="34" charset="0"/>
                <a:ea typeface="微软雅黑"/>
              </a:defRPr>
            </a:lvl1pPr>
          </a:lstStyle>
          <a:p>
            <a:endParaRPr lang="zh-CN" altLang="en-US"/>
          </a:p>
        </p:txBody>
      </p:sp>
      <p:sp>
        <p:nvSpPr>
          <p:cNvPr id="5" name="灯片编号占位符 4"/>
          <p:cNvSpPr>
            <a:spLocks noGrp="1"/>
          </p:cNvSpPr>
          <p:nvPr>
            <p:ph type="sldNum" sz="quarter" idx="12"/>
            <p:custDataLst>
              <p:tags r:id="rId6"/>
            </p:custDataLst>
          </p:nvPr>
        </p:nvSpPr>
        <p:spPr>
          <a:xfrm>
            <a:off x="6120450" y="6349833"/>
            <a:ext cx="2700000" cy="316800"/>
          </a:xfrm>
        </p:spPr>
        <p:txBody>
          <a:bodyPr/>
          <a:lstStyle>
            <a:lvl1pPr>
              <a:defRPr>
                <a:latin typeface="Arial" pitchFamily="34" charset="0"/>
                <a:ea typeface="微软雅黑"/>
              </a:defRPr>
            </a:lvl1pPr>
          </a:lstStyle>
          <a:p>
            <a:fld id="{49AE70B2-8BF9-45C0-BB95-33D1B9D3A854}" type="slidenum">
              <a:rPr lang="zh-CN" altLang="en-US" smtClean="0"/>
              <a:t/>
            </a:fld>
            <a:endParaRPr lang="zh-CN" altLang="en-US"/>
          </a:p>
        </p:txBody>
      </p:sp>
      <p:sp>
        <p:nvSpPr>
          <p:cNvPr id="2" name="文本占位符 4"/>
          <p:cNvSpPr/>
          <p:nvPr>
            <p:ph type="body" idx="1" hasCustomPrompt="1"/>
            <p:custDataLst>
              <p:tags r:id="rId7"/>
            </p:custDataLst>
          </p:nvPr>
        </p:nvSpPr>
        <p:spPr>
          <a:xfrm>
            <a:off x="657230" y="1861458"/>
            <a:ext cx="3433791" cy="482135"/>
          </a:xfrm>
        </p:spPr>
        <p:txBody>
          <a:bodyPr vert="horz" wrap="square" lIns="0" tIns="0" rIns="0" bIns="0" rtlCol="0" anchor="ctr" anchorCtr="0">
            <a:normAutofit/>
          </a:bodyPr>
          <a:lstStyle>
            <a:lvl1pPr marL="0" marR="0" lvl="0" indent="0" algn="l" defTabSz="914400" rtl="0" eaLnBrk="1" fontAlgn="auto" latinLnBrk="0" hangingPunct="1">
              <a:lnSpc>
                <a:spcPct val="100000"/>
              </a:lnSpc>
              <a:spcBef>
                <a:spcPct val="0"/>
              </a:spcBef>
              <a:spcAft>
                <a:spcPct val="0"/>
              </a:spcAft>
              <a:buClrTx/>
              <a:buSzTx/>
              <a:buFont typeface="Arial" pitchFamily="34" charset="0"/>
              <a:buNone/>
              <a:defRPr kumimoji="0" lang="zh-CN" altLang="en-US" sz="1500" b="0" i="0" u="none" strike="noStrike" kern="1200" cap="none" spc="200" normalizeH="0" baseline="0" noProof="0">
                <a:ln>
                  <a:noFill/>
                </a:ln>
                <a:solidFill>
                  <a:schemeClr val="lt1"/>
                </a:solidFill>
                <a:effectLst/>
                <a:uLnTx/>
                <a:uFillTx/>
                <a:latin typeface="Arial" pitchFamily="34" charset="0"/>
                <a:ea typeface="微软雅黑"/>
                <a:cs typeface="+mn-cs"/>
              </a:defRPr>
            </a:lvl1pPr>
            <a:lvl2pPr marL="342900" indent="0" algn="ctr" defTabSz="914400" rtl="0" eaLnBrk="1" fontAlgn="auto" latinLnBrk="0" hangingPunct="1">
              <a:lnSpc>
                <a:spcPct val="130000"/>
              </a:lnSpc>
              <a:spcBef>
                <a:spcPct val="0"/>
              </a:spcBef>
              <a:spcAft>
                <a:spcPts val="1000"/>
              </a:spcAft>
              <a:buFont typeface="Arial" pitchFamily="34" charset="0"/>
              <a:buNone/>
              <a:tabLst>
                <a:tab pos="1609725"/>
              </a:tabLst>
              <a:defRPr sz="15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2pPr>
            <a:lvl3pPr marL="685800" indent="0" algn="ctr" defTabSz="914400" rtl="0" eaLnBrk="1" fontAlgn="auto" latinLnBrk="0" hangingPunct="1">
              <a:lnSpc>
                <a:spcPct val="130000"/>
              </a:lnSpc>
              <a:spcBef>
                <a:spcPct val="0"/>
              </a:spcBef>
              <a:spcAft>
                <a:spcPts val="1000"/>
              </a:spcAft>
              <a:buFont typeface="Arial" pitchFamily="34" charset="0"/>
              <a:buNone/>
              <a:defRPr sz="135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3pPr>
            <a:lvl4pPr marL="1028700" indent="0" algn="ctr" defTabSz="914400" rtl="0" eaLnBrk="1" fontAlgn="auto" latinLnBrk="0" hangingPunct="1">
              <a:lnSpc>
                <a:spcPct val="130000"/>
              </a:lnSpc>
              <a:spcBef>
                <a:spcPct val="0"/>
              </a:spcBef>
              <a:spcAft>
                <a:spcPts val="1000"/>
              </a:spcAft>
              <a:buFont typeface="Arial" pitchFamily="34" charset="0"/>
              <a:buNone/>
              <a:defRPr sz="12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4pPr>
            <a:lvl5pPr marL="1371600" indent="0" algn="ctr" defTabSz="914400" rtl="0" eaLnBrk="1" fontAlgn="auto" latinLnBrk="0" hangingPunct="1">
              <a:lnSpc>
                <a:spcPct val="130000"/>
              </a:lnSpc>
              <a:spcBef>
                <a:spcPct val="0"/>
              </a:spcBef>
              <a:spcAft>
                <a:spcPts val="1000"/>
              </a:spcAft>
              <a:buFont typeface="Arial" pitchFamily="34" charset="0"/>
              <a:buNone/>
              <a:defRPr sz="12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5pPr>
            <a:lvl6pPr marL="1714500" indent="0" algn="ctr" defTabSz="914400" rtl="0" eaLnBrk="1" latinLnBrk="0" hangingPunct="1">
              <a:lnSpc>
                <a:spcPct val="90000"/>
              </a:lnSpc>
              <a:spcBef>
                <a:spcPts val="375"/>
              </a:spcBef>
              <a:buFont typeface="Arial" pitchFamily="34" charset="0"/>
              <a:buNone/>
              <a:defRPr sz="1200" kern="1200">
                <a:solidFill>
                  <a:schemeClr val="tx1"/>
                </a:solidFill>
                <a:latin typeface="+mn-lt"/>
                <a:ea typeface="+mn-ea"/>
                <a:cs typeface="+mn-cs"/>
              </a:defRPr>
            </a:lvl6pPr>
            <a:lvl7pPr marL="2057400" indent="0" algn="ctr" defTabSz="914400" rtl="0" eaLnBrk="1" latinLnBrk="0" hangingPunct="1">
              <a:lnSpc>
                <a:spcPct val="90000"/>
              </a:lnSpc>
              <a:spcBef>
                <a:spcPts val="375"/>
              </a:spcBef>
              <a:buFont typeface="Arial" pitchFamily="34" charset="0"/>
              <a:buNone/>
              <a:defRPr sz="1200" kern="1200">
                <a:solidFill>
                  <a:schemeClr val="tx1"/>
                </a:solidFill>
                <a:latin typeface="+mn-lt"/>
                <a:ea typeface="+mn-ea"/>
                <a:cs typeface="+mn-cs"/>
              </a:defRPr>
            </a:lvl7pPr>
            <a:lvl8pPr marL="2400300" indent="0" algn="ctr" defTabSz="914400" rtl="0" eaLnBrk="1" latinLnBrk="0" hangingPunct="1">
              <a:lnSpc>
                <a:spcPct val="90000"/>
              </a:lnSpc>
              <a:spcBef>
                <a:spcPts val="375"/>
              </a:spcBef>
              <a:buFont typeface="Arial" pitchFamily="34" charset="0"/>
              <a:buNone/>
              <a:defRPr sz="1200" kern="1200">
                <a:solidFill>
                  <a:schemeClr val="tx1"/>
                </a:solidFill>
                <a:latin typeface="+mn-lt"/>
                <a:ea typeface="+mn-ea"/>
                <a:cs typeface="+mn-cs"/>
              </a:defRPr>
            </a:lvl8pPr>
            <a:lvl9pPr marL="2743200" indent="0" algn="ctr" defTabSz="914400" rtl="0" eaLnBrk="1" latinLnBrk="0" hangingPunct="1">
              <a:lnSpc>
                <a:spcPct val="90000"/>
              </a:lnSpc>
              <a:spcBef>
                <a:spcPts val="375"/>
              </a:spcBef>
              <a:buFont typeface="Arial" pitchFamily="34" charset="0"/>
              <a:buNone/>
              <a:defRPr sz="1200" kern="1200">
                <a:solidFill>
                  <a:schemeClr val="tx1"/>
                </a:solidFill>
                <a:latin typeface="+mn-lt"/>
                <a:ea typeface="+mn-ea"/>
                <a:cs typeface="+mn-cs"/>
              </a:defRPr>
            </a:lvl9pPr>
          </a:lstStyle>
          <a:p>
            <a:pPr lvl="0"/>
            <a:r>
              <a:rPr>
                <a:sym typeface="+mn-ea"/>
              </a:rPr>
              <a:t>单击此处编辑副标题</a:t>
            </a:r>
            <a:endParaRPr>
              <a:sym typeface="+mn-ea"/>
            </a:endParaRPr>
          </a:p>
        </p:txBody>
      </p:sp>
      <p:sp>
        <p:nvSpPr>
          <p:cNvPr id="6" name="标题 9"/>
          <p:cNvSpPr/>
          <p:nvPr>
            <p:ph type="title" hasCustomPrompt="1"/>
            <p:custDataLst>
              <p:tags r:id="rId8"/>
            </p:custDataLst>
          </p:nvPr>
        </p:nvSpPr>
        <p:spPr>
          <a:xfrm>
            <a:off x="571505" y="2721764"/>
            <a:ext cx="3619529" cy="807720"/>
          </a:xfrm>
        </p:spPr>
        <p:txBody>
          <a:bodyPr vert="horz" wrap="square" lIns="0" tIns="0" rIns="0" bIns="0" rtlCol="0" anchor="t" anchorCtr="0">
            <a:normAutofit lnSpcReduction="10000"/>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5250" b="1" i="0" u="none" strike="noStrike" kern="1200" cap="none" spc="700" normalizeH="0" baseline="0" noProof="0">
                <a:ln>
                  <a:noFill/>
                </a:ln>
                <a:solidFill>
                  <a:schemeClr val="lt1"/>
                </a:solidFill>
                <a:effectLst/>
                <a:uLnTx/>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 name="矩形 6"/>
          <p:cNvSpPr/>
          <p:nvPr>
            <p:custDataLst>
              <p:tags r:id="rId9"/>
            </p:custDataLst>
          </p:nvPr>
        </p:nvSpPr>
        <p:spPr>
          <a:xfrm>
            <a:off x="571505" y="1861458"/>
            <a:ext cx="3619529" cy="482135"/>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solidFill>
                <a:schemeClr val="lt1"/>
              </a:solidFill>
              <a:latin typeface="Arial" pitchFamily="34" charset="0"/>
              <a:ea typeface="微软雅黑"/>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spTree>
      <p:nvGrpSpPr>
        <p:cNvPr id="1" name=""/>
        <p:cNvGrpSpPr/>
        <p:nvPr>
          <p:custDataLst>
            <p:tags r:id="rId1"/>
          </p:custDataLst>
        </p:nvPr>
      </p:nvGrpSpPr>
      <p:grpSpPr>
        <a:xfrm>
          <a:off x="0" y="0"/>
          <a:ext cx="0" cy="0"/>
        </a:xfrm>
      </p:grpSpPr>
      <p:pic>
        <p:nvPicPr>
          <p:cNvPr id="32" name="图片 31"/>
          <p:cNvPicPr>
            <a:picLocks noChangeAspect="1"/>
          </p:cNvPicPr>
          <p:nvPr>
            <p:custDataLst>
              <p:tags r:id="rId3"/>
            </p:custDataLst>
          </p:nvPr>
        </p:nvPicPr>
        <p:blipFill>
          <a:blip r:embed="rId2"/>
          <a:stretch>
            <a:fillRect/>
          </a:stretch>
        </p:blipFill>
        <p:spPr>
          <a:xfrm>
            <a:off x="0" y="0"/>
            <a:ext cx="540068" cy="720090"/>
          </a:xfrm>
          <a:prstGeom prst="rect">
            <a:avLst/>
          </a:prstGeom>
        </p:spPr>
      </p:pic>
      <p:pic>
        <p:nvPicPr>
          <p:cNvPr id="26" name="图片 25"/>
          <p:cNvPicPr>
            <a:picLocks noChangeAspect="1"/>
          </p:cNvPicPr>
          <p:nvPr>
            <p:custDataLst>
              <p:tags r:id="rId5"/>
            </p:custDataLst>
          </p:nvPr>
        </p:nvPicPr>
        <p:blipFill>
          <a:blip r:embed="rId4"/>
          <a:stretch>
            <a:fillRect/>
          </a:stretch>
        </p:blipFill>
        <p:spPr>
          <a:xfrm>
            <a:off x="8603932" y="-5379"/>
            <a:ext cx="540068" cy="720090"/>
          </a:xfrm>
          <a:prstGeom prst="rect">
            <a:avLst/>
          </a:prstGeom>
        </p:spPr>
      </p:pic>
      <p:sp>
        <p:nvSpPr>
          <p:cNvPr id="2" name="标题 1"/>
          <p:cNvSpPr>
            <a:spLocks noGrp="1"/>
          </p:cNvSpPr>
          <p:nvPr>
            <p:ph type="title"/>
            <p:custDataLst>
              <p:tags r:id="rId6"/>
            </p:custDataLst>
          </p:nvPr>
        </p:nvSpPr>
        <p:spPr>
          <a:xfrm>
            <a:off x="502411" y="498476"/>
            <a:ext cx="8139178" cy="331473"/>
          </a:xfrm>
        </p:spPr>
        <p:txBody>
          <a:bodyPr/>
          <a:lstStyle>
            <a:lvl1pPr>
              <a:defRPr baseline="0">
                <a:solidFill>
                  <a:schemeClr val="tx1"/>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a:xfrm>
            <a:off x="659807" y="6389433"/>
            <a:ext cx="2025000" cy="237600"/>
          </a:xfrm>
        </p:spPr>
        <p:txBody>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a:xfrm>
            <a:off x="2592000" y="6349833"/>
            <a:ext cx="3960000" cy="316800"/>
          </a:xfrm>
        </p:spPr>
        <p:txBody>
          <a:bodyPr/>
          <a:lstStyle>
            <a:lvl1pPr>
              <a:defRPr>
                <a:latin typeface="Arial" pitchFamily="34" charset="0"/>
                <a:ea typeface="微软雅黑"/>
              </a:defRPr>
            </a:lvl1pPr>
          </a:lstStyle>
          <a:p>
            <a:endParaRPr lang="zh-CN" altLang="en-US"/>
          </a:p>
        </p:txBody>
      </p:sp>
      <p:sp>
        <p:nvSpPr>
          <p:cNvPr id="5" name="灯片编号占位符 4"/>
          <p:cNvSpPr>
            <a:spLocks noGrp="1"/>
          </p:cNvSpPr>
          <p:nvPr>
            <p:ph type="sldNum" sz="quarter" idx="12"/>
            <p:custDataLst>
              <p:tags r:id="rId9"/>
            </p:custDataLst>
          </p:nvPr>
        </p:nvSpPr>
        <p:spPr>
          <a:xfrm>
            <a:off x="6120450" y="6349833"/>
            <a:ext cx="2700000" cy="316800"/>
          </a:xfrm>
        </p:spPr>
        <p:txBody>
          <a:bodyPr/>
          <a:lstStyle>
            <a:lvl1pPr>
              <a:defRPr>
                <a:latin typeface="Arial" pitchFamily="34" charset="0"/>
                <a:ea typeface="微软雅黑"/>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spTree>
      <p:nvGrpSpPr>
        <p:cNvPr id="1" name=""/>
        <p:cNvGrpSpPr/>
        <p:nvPr>
          <p:custDataLst>
            <p:tags r:id="rId1"/>
          </p:custDataLst>
        </p:nvPr>
      </p:nvGrpSpPr>
      <p:grpSpPr>
        <a:xfrm>
          <a:off x="0" y="0"/>
          <a:ext cx="0" cy="0"/>
        </a:xfrm>
      </p:grpSpPr>
      <p:sp>
        <p:nvSpPr>
          <p:cNvPr id="6" name="矩形 5"/>
          <p:cNvSpPr/>
          <p:nvPr>
            <p:custDataLst>
              <p:tags r:id="rId2"/>
            </p:custDataLst>
          </p:nvPr>
        </p:nvSpPr>
        <p:spPr>
          <a:xfrm>
            <a:off x="220950" y="302400"/>
            <a:ext cx="8702097" cy="6253188"/>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lvl="0"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9pPr>
          </a:lstStyle>
          <a:p>
            <a:pPr algn="ctr"/>
            <a:endParaRPr lang="zh-CN" altLang="en-US" sz="1350">
              <a:solidFill>
                <a:schemeClr val="lt1"/>
              </a:solidFill>
            </a:endParaRPr>
          </a:p>
        </p:txBody>
      </p:sp>
      <p:pic>
        <p:nvPicPr>
          <p:cNvPr id="32" name="图片 31"/>
          <p:cNvPicPr>
            <a:picLocks noChangeAspect="1"/>
          </p:cNvPicPr>
          <p:nvPr>
            <p:custDataLst>
              <p:tags r:id="rId4"/>
            </p:custDataLst>
          </p:nvPr>
        </p:nvPicPr>
        <p:blipFill>
          <a:blip r:embed="rId3"/>
          <a:stretch>
            <a:fillRect/>
          </a:stretch>
        </p:blipFill>
        <p:spPr>
          <a:xfrm>
            <a:off x="8603932" y="0"/>
            <a:ext cx="540068" cy="720090"/>
          </a:xfrm>
          <a:prstGeom prst="rect">
            <a:avLst/>
          </a:prstGeom>
        </p:spPr>
      </p:pic>
      <p:pic>
        <p:nvPicPr>
          <p:cNvPr id="26" name="图片 25"/>
          <p:cNvPicPr>
            <a:picLocks noChangeAspect="1"/>
          </p:cNvPicPr>
          <p:nvPr>
            <p:custDataLst>
              <p:tags r:id="rId6"/>
            </p:custDataLst>
          </p:nvPr>
        </p:nvPicPr>
        <p:blipFill>
          <a:blip r:embed="rId5"/>
          <a:stretch>
            <a:fillRect/>
          </a:stretch>
        </p:blipFill>
        <p:spPr>
          <a:xfrm>
            <a:off x="0" y="6137910"/>
            <a:ext cx="540068" cy="720090"/>
          </a:xfrm>
          <a:prstGeom prst="rect">
            <a:avLst/>
          </a:prstGeom>
        </p:spPr>
      </p:pic>
      <p:sp>
        <p:nvSpPr>
          <p:cNvPr id="2" name="标题 1"/>
          <p:cNvSpPr>
            <a:spLocks noGrp="1"/>
          </p:cNvSpPr>
          <p:nvPr>
            <p:ph type="title" hasCustomPrompt="1"/>
            <p:custDataLst>
              <p:tags r:id="rId7"/>
            </p:custDataLst>
          </p:nvPr>
        </p:nvSpPr>
        <p:spPr>
          <a:xfrm>
            <a:off x="961200" y="1339650"/>
            <a:ext cx="7219800" cy="542700"/>
          </a:xfrm>
        </p:spPr>
        <p:txBody>
          <a:bodyPr anchor="ctr"/>
          <a:lstStyle>
            <a:lvl1pPr>
              <a:defRPr sz="2400" baseline="0">
                <a:solidFill>
                  <a:schemeClr val="tx1"/>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p:ph sz="quarter" idx="13"/>
            <p:custDataLst>
              <p:tags r:id="rId8"/>
            </p:custDataLst>
          </p:nvPr>
        </p:nvSpPr>
        <p:spPr>
          <a:xfrm>
            <a:off x="960835" y="2594250"/>
            <a:ext cx="7219950" cy="25839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9"/>
            </p:custDataLst>
          </p:nvPr>
        </p:nvSpPr>
        <p:spPr>
          <a:xfrm>
            <a:off x="659807" y="6389433"/>
            <a:ext cx="2025000" cy="237600"/>
          </a:xfrm>
        </p:spPr>
        <p:txBody>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a:xfrm>
            <a:off x="2592000" y="6349833"/>
            <a:ext cx="3960000" cy="316800"/>
          </a:xfrm>
        </p:spPr>
        <p:txBody>
          <a:bodyPr/>
          <a:lstStyle>
            <a:lvl1pPr>
              <a:defRPr>
                <a:latin typeface="Arial" pitchFamily="34" charset="0"/>
                <a:ea typeface="微软雅黑"/>
              </a:defRPr>
            </a:lvl1pPr>
          </a:lstStyle>
          <a:p>
            <a:endParaRPr lang="zh-CN" altLang="en-US"/>
          </a:p>
        </p:txBody>
      </p:sp>
      <p:sp>
        <p:nvSpPr>
          <p:cNvPr id="5" name="灯片编号占位符 4"/>
          <p:cNvSpPr>
            <a:spLocks noGrp="1"/>
          </p:cNvSpPr>
          <p:nvPr>
            <p:ph type="sldNum" sz="quarter" idx="12"/>
            <p:custDataLst>
              <p:tags r:id="rId11"/>
            </p:custDataLst>
          </p:nvPr>
        </p:nvSpPr>
        <p:spPr>
          <a:xfrm>
            <a:off x="6120450" y="6349833"/>
            <a:ext cx="2700000" cy="316800"/>
          </a:xfrm>
        </p:spPr>
        <p:txBody>
          <a:bodyPr/>
          <a:lstStyle>
            <a:lvl1pPr>
              <a:defRPr>
                <a:latin typeface="Arial" pitchFamily="34" charset="0"/>
                <a:ea typeface="微软雅黑"/>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spTree>
      <p:nvGrpSpPr>
        <p:cNvPr id="1" name=""/>
        <p:cNvGrpSpPr/>
        <p:nvPr>
          <p:custDataLst>
            <p:tags r:id="rId1"/>
          </p:custDataLst>
        </p:nvPr>
      </p:nvGrpSpPr>
      <p:grpSpPr>
        <a:xfrm>
          <a:off x="0" y="0"/>
          <a:ext cx="0" cy="0"/>
        </a:xfrm>
      </p:grpSpPr>
      <p:sp>
        <p:nvSpPr>
          <p:cNvPr id="6" name="矩形 5"/>
          <p:cNvSpPr/>
          <p:nvPr>
            <p:custDataLst>
              <p:tags r:id="rId2"/>
            </p:custDataLst>
          </p:nvPr>
        </p:nvSpPr>
        <p:spPr>
          <a:xfrm>
            <a:off x="0" y="-10800"/>
            <a:ext cx="3620691" cy="6868795"/>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lvl="0"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9pPr>
          </a:lstStyle>
          <a:p>
            <a:pPr algn="ctr"/>
            <a:endParaRPr lang="zh-CN" altLang="en-US" sz="1350">
              <a:solidFill>
                <a:schemeClr val="lt1"/>
              </a:solidFill>
            </a:endParaRPr>
          </a:p>
        </p:txBody>
      </p:sp>
      <p:pic>
        <p:nvPicPr>
          <p:cNvPr id="32" name="图片 31"/>
          <p:cNvPicPr>
            <a:picLocks noChangeAspect="1"/>
          </p:cNvPicPr>
          <p:nvPr>
            <p:custDataLst>
              <p:tags r:id="rId4"/>
            </p:custDataLst>
          </p:nvPr>
        </p:nvPicPr>
        <p:blipFill>
          <a:blip r:embed="rId3"/>
          <a:stretch>
            <a:fillRect/>
          </a:stretch>
        </p:blipFill>
        <p:spPr>
          <a:xfrm>
            <a:off x="8603932" y="0"/>
            <a:ext cx="540068" cy="720090"/>
          </a:xfrm>
          <a:prstGeom prst="rect">
            <a:avLst/>
          </a:prstGeom>
        </p:spPr>
      </p:pic>
      <p:pic>
        <p:nvPicPr>
          <p:cNvPr id="26" name="图片 25"/>
          <p:cNvPicPr>
            <a:picLocks noChangeAspect="1"/>
          </p:cNvPicPr>
          <p:nvPr>
            <p:custDataLst>
              <p:tags r:id="rId6"/>
            </p:custDataLst>
          </p:nvPr>
        </p:nvPicPr>
        <p:blipFill>
          <a:blip r:embed="rId5"/>
          <a:stretch>
            <a:fillRect/>
          </a:stretch>
        </p:blipFill>
        <p:spPr>
          <a:xfrm>
            <a:off x="0" y="6137910"/>
            <a:ext cx="540068" cy="720090"/>
          </a:xfrm>
          <a:prstGeom prst="rect">
            <a:avLst/>
          </a:prstGeom>
        </p:spPr>
      </p:pic>
      <p:sp>
        <p:nvSpPr>
          <p:cNvPr id="2" name="标题 1"/>
          <p:cNvSpPr>
            <a:spLocks noGrp="1"/>
          </p:cNvSpPr>
          <p:nvPr>
            <p:ph type="title" hasCustomPrompt="1"/>
            <p:custDataLst>
              <p:tags r:id="rId7"/>
            </p:custDataLst>
          </p:nvPr>
        </p:nvSpPr>
        <p:spPr>
          <a:xfrm>
            <a:off x="437400" y="880650"/>
            <a:ext cx="2970000" cy="661500"/>
          </a:xfrm>
        </p:spPr>
        <p:txBody>
          <a:bodyPr anchor="ctr" anchorCtr="0"/>
          <a:lstStyle>
            <a:lvl1pPr>
              <a:defRPr sz="2700" baseline="0">
                <a:solidFill>
                  <a:schemeClr val="tx1"/>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8"/>
            </p:custDataLst>
          </p:nvPr>
        </p:nvSpPr>
        <p:spPr>
          <a:xfrm>
            <a:off x="659807" y="6389433"/>
            <a:ext cx="2025000" cy="237600"/>
          </a:xfrm>
        </p:spPr>
        <p:txBody>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a:xfrm>
            <a:off x="2592000" y="6349833"/>
            <a:ext cx="3960000" cy="316800"/>
          </a:xfrm>
        </p:spPr>
        <p:txBody>
          <a:bodyPr/>
          <a:lstStyle>
            <a:lvl1pPr>
              <a:defRPr>
                <a:latin typeface="Arial" pitchFamily="34" charset="0"/>
                <a:ea typeface="微软雅黑"/>
              </a:defRPr>
            </a:lvl1pPr>
          </a:lstStyle>
          <a:p>
            <a:endParaRPr lang="zh-CN" altLang="en-US"/>
          </a:p>
        </p:txBody>
      </p:sp>
      <p:sp>
        <p:nvSpPr>
          <p:cNvPr id="5" name="灯片编号占位符 4"/>
          <p:cNvSpPr>
            <a:spLocks noGrp="1"/>
          </p:cNvSpPr>
          <p:nvPr>
            <p:ph type="sldNum" sz="quarter" idx="12"/>
            <p:custDataLst>
              <p:tags r:id="rId10"/>
            </p:custDataLst>
          </p:nvPr>
        </p:nvSpPr>
        <p:spPr>
          <a:xfrm>
            <a:off x="6120450" y="6349833"/>
            <a:ext cx="2700000" cy="316800"/>
          </a:xfrm>
        </p:spPr>
        <p:txBody>
          <a:bodyPr/>
          <a:lstStyle>
            <a:lvl1pPr>
              <a:defRPr>
                <a:latin typeface="Arial" pitchFamily="34" charset="0"/>
                <a:ea typeface="微软雅黑"/>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1"/>
            </p:custDataLst>
          </p:nvPr>
        </p:nvSpPr>
        <p:spPr>
          <a:xfrm>
            <a:off x="440100" y="2275650"/>
            <a:ext cx="2967300" cy="30699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2"/>
            </p:custDataLst>
          </p:nvPr>
        </p:nvSpPr>
        <p:spPr>
          <a:xfrm>
            <a:off x="3825900" y="1405930"/>
            <a:ext cx="4860000" cy="3815953"/>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spTree>
      <p:nvGrpSpPr>
        <p:cNvPr id="1" name=""/>
        <p:cNvGrpSpPr/>
        <p:nvPr>
          <p:custDataLst>
            <p:tags r:id="rId1"/>
          </p:custDataLst>
        </p:nvPr>
      </p:nvGrpSpPr>
      <p:grpSpPr>
        <a:xfrm>
          <a:off x="0" y="0"/>
          <a:ext cx="0" cy="0"/>
        </a:xfrm>
      </p:grpSpPr>
      <p:sp>
        <p:nvSpPr>
          <p:cNvPr id="6" name="矩形 5"/>
          <p:cNvSpPr/>
          <p:nvPr>
            <p:custDataLst>
              <p:tags r:id="rId2"/>
            </p:custDataLst>
          </p:nvPr>
        </p:nvSpPr>
        <p:spPr>
          <a:xfrm>
            <a:off x="0" y="-10800"/>
            <a:ext cx="9142200" cy="2660396"/>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lvl="0"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9pPr>
          </a:lstStyle>
          <a:p>
            <a:pPr algn="ctr"/>
            <a:endParaRPr lang="zh-CN" altLang="en-US" sz="1350">
              <a:solidFill>
                <a:schemeClr val="lt1"/>
              </a:solidFill>
            </a:endParaRPr>
          </a:p>
        </p:txBody>
      </p:sp>
      <p:pic>
        <p:nvPicPr>
          <p:cNvPr id="32" name="图片 31"/>
          <p:cNvPicPr>
            <a:picLocks noChangeAspect="1"/>
          </p:cNvPicPr>
          <p:nvPr>
            <p:custDataLst>
              <p:tags r:id="rId4"/>
            </p:custDataLst>
          </p:nvPr>
        </p:nvPicPr>
        <p:blipFill>
          <a:blip r:embed="rId3"/>
          <a:stretch>
            <a:fillRect/>
          </a:stretch>
        </p:blipFill>
        <p:spPr>
          <a:xfrm>
            <a:off x="0" y="-10800"/>
            <a:ext cx="540068" cy="720090"/>
          </a:xfrm>
          <a:prstGeom prst="rect">
            <a:avLst/>
          </a:prstGeom>
        </p:spPr>
      </p:pic>
      <p:pic>
        <p:nvPicPr>
          <p:cNvPr id="26" name="图片 25"/>
          <p:cNvPicPr>
            <a:picLocks noChangeAspect="1"/>
          </p:cNvPicPr>
          <p:nvPr>
            <p:custDataLst>
              <p:tags r:id="rId6"/>
            </p:custDataLst>
          </p:nvPr>
        </p:nvPicPr>
        <p:blipFill>
          <a:blip r:embed="rId5"/>
          <a:stretch>
            <a:fillRect/>
          </a:stretch>
        </p:blipFill>
        <p:spPr>
          <a:xfrm>
            <a:off x="8603932" y="6137910"/>
            <a:ext cx="540068" cy="720090"/>
          </a:xfrm>
          <a:prstGeom prst="rect">
            <a:avLst/>
          </a:prstGeom>
        </p:spPr>
      </p:pic>
      <p:sp>
        <p:nvSpPr>
          <p:cNvPr id="2" name="标题 1"/>
          <p:cNvSpPr>
            <a:spLocks noGrp="1"/>
          </p:cNvSpPr>
          <p:nvPr>
            <p:ph type="title"/>
            <p:custDataLst>
              <p:tags r:id="rId7"/>
            </p:custDataLst>
          </p:nvPr>
        </p:nvSpPr>
        <p:spPr>
          <a:xfrm>
            <a:off x="459000" y="859500"/>
            <a:ext cx="8232300" cy="469800"/>
          </a:xfrm>
        </p:spPr>
        <p:txBody>
          <a:bodyPr anchor="ctr"/>
          <a:lstStyle>
            <a:lvl1pPr algn="ctr">
              <a:defRPr sz="2700" baseline="0">
                <a:solidFill>
                  <a:schemeClr val="tx1"/>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8"/>
            </p:custDataLst>
          </p:nvPr>
        </p:nvSpPr>
        <p:spPr>
          <a:xfrm>
            <a:off x="659807" y="6389433"/>
            <a:ext cx="2025000" cy="237600"/>
          </a:xfrm>
        </p:spPr>
        <p:txBody>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a:xfrm>
            <a:off x="2592000" y="6349833"/>
            <a:ext cx="3960000" cy="316800"/>
          </a:xfrm>
        </p:spPr>
        <p:txBody>
          <a:bodyPr/>
          <a:lstStyle>
            <a:lvl1pPr>
              <a:defRPr>
                <a:latin typeface="Arial" pitchFamily="34" charset="0"/>
                <a:ea typeface="微软雅黑"/>
              </a:defRPr>
            </a:lvl1pPr>
          </a:lstStyle>
          <a:p>
            <a:endParaRPr lang="zh-CN" altLang="en-US"/>
          </a:p>
        </p:txBody>
      </p:sp>
      <p:sp>
        <p:nvSpPr>
          <p:cNvPr id="5" name="灯片编号占位符 4"/>
          <p:cNvSpPr>
            <a:spLocks noGrp="1"/>
          </p:cNvSpPr>
          <p:nvPr>
            <p:ph type="sldNum" sz="quarter" idx="12"/>
            <p:custDataLst>
              <p:tags r:id="rId10"/>
            </p:custDataLst>
          </p:nvPr>
        </p:nvSpPr>
        <p:spPr>
          <a:xfrm>
            <a:off x="6120450" y="6349833"/>
            <a:ext cx="2700000" cy="316800"/>
          </a:xfrm>
        </p:spPr>
        <p:txBody>
          <a:bodyPr/>
          <a:lstStyle>
            <a:lvl1pPr>
              <a:defRPr>
                <a:latin typeface="Arial" pitchFamily="34" charset="0"/>
                <a:ea typeface="微软雅黑"/>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1"/>
            </p:custDataLst>
          </p:nvPr>
        </p:nvSpPr>
        <p:spPr>
          <a:xfrm>
            <a:off x="459000" y="1763100"/>
            <a:ext cx="8231981" cy="621000"/>
          </a:xfrm>
        </p:spPr>
        <p:txBody>
          <a:bodyPr/>
          <a:lstStyle>
            <a:lvl1pPr algn="ct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12"/>
            </p:custDataLst>
          </p:nvPr>
        </p:nvSpPr>
        <p:spPr>
          <a:xfrm>
            <a:off x="459581" y="3236850"/>
            <a:ext cx="8224200" cy="25731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spTree>
      <p:nvGrpSpPr>
        <p:cNvPr id="1" name=""/>
        <p:cNvGrpSpPr/>
        <p:nvPr>
          <p:custDataLst>
            <p:tags r:id="rId1"/>
          </p:custDataLst>
        </p:nvPr>
      </p:nvGrpSpPr>
      <p:grpSpPr>
        <a:xfrm>
          <a:off x="0" y="0"/>
          <a:ext cx="0" cy="0"/>
        </a:xfrm>
      </p:grpSpPr>
      <p:sp>
        <p:nvSpPr>
          <p:cNvPr id="6" name="矩形 5"/>
          <p:cNvSpPr/>
          <p:nvPr>
            <p:custDataLst>
              <p:tags r:id="rId2"/>
            </p:custDataLst>
          </p:nvPr>
        </p:nvSpPr>
        <p:spPr>
          <a:xfrm>
            <a:off x="0" y="5029200"/>
            <a:ext cx="9142200" cy="1828800"/>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lvl="0"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9pPr>
          </a:lstStyle>
          <a:p>
            <a:pPr algn="ctr"/>
            <a:endParaRPr lang="zh-CN" altLang="en-US" sz="1350">
              <a:solidFill>
                <a:schemeClr val="lt1"/>
              </a:solidFill>
            </a:endParaRPr>
          </a:p>
        </p:txBody>
      </p:sp>
      <p:pic>
        <p:nvPicPr>
          <p:cNvPr id="32" name="图片 31"/>
          <p:cNvPicPr>
            <a:picLocks noChangeAspect="1"/>
          </p:cNvPicPr>
          <p:nvPr>
            <p:custDataLst>
              <p:tags r:id="rId4"/>
            </p:custDataLst>
          </p:nvPr>
        </p:nvPicPr>
        <p:blipFill>
          <a:blip r:embed="rId3"/>
          <a:stretch>
            <a:fillRect/>
          </a:stretch>
        </p:blipFill>
        <p:spPr>
          <a:xfrm>
            <a:off x="0" y="0"/>
            <a:ext cx="540068" cy="720090"/>
          </a:xfrm>
          <a:prstGeom prst="rect">
            <a:avLst/>
          </a:prstGeom>
        </p:spPr>
      </p:pic>
      <p:pic>
        <p:nvPicPr>
          <p:cNvPr id="26" name="图片 25"/>
          <p:cNvPicPr>
            <a:picLocks noChangeAspect="1"/>
          </p:cNvPicPr>
          <p:nvPr>
            <p:custDataLst>
              <p:tags r:id="rId6"/>
            </p:custDataLst>
          </p:nvPr>
        </p:nvPicPr>
        <p:blipFill>
          <a:blip r:embed="rId5"/>
          <a:stretch>
            <a:fillRect/>
          </a:stretch>
        </p:blipFill>
        <p:spPr>
          <a:xfrm>
            <a:off x="8603932" y="6137910"/>
            <a:ext cx="540068" cy="720090"/>
          </a:xfrm>
          <a:prstGeom prst="rect">
            <a:avLst/>
          </a:prstGeom>
        </p:spPr>
      </p:pic>
      <p:sp>
        <p:nvSpPr>
          <p:cNvPr id="2" name="标题 1"/>
          <p:cNvSpPr>
            <a:spLocks noGrp="1"/>
          </p:cNvSpPr>
          <p:nvPr>
            <p:ph type="title"/>
            <p:custDataLst>
              <p:tags r:id="rId7"/>
            </p:custDataLst>
          </p:nvPr>
        </p:nvSpPr>
        <p:spPr>
          <a:xfrm>
            <a:off x="453600" y="740250"/>
            <a:ext cx="8232300" cy="423900"/>
          </a:xfrm>
        </p:spPr>
        <p:txBody>
          <a:bodyPr anchor="ctr" anchorCtr="0"/>
          <a:lstStyle>
            <a:lvl1pPr algn="ctr">
              <a:defRPr sz="2400" baseline="0">
                <a:solidFill>
                  <a:schemeClr val="tx1"/>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8"/>
            </p:custDataLst>
          </p:nvPr>
        </p:nvSpPr>
        <p:spPr>
          <a:xfrm>
            <a:off x="659807" y="6389433"/>
            <a:ext cx="2025000" cy="237600"/>
          </a:xfrm>
        </p:spPr>
        <p:txBody>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a:xfrm>
            <a:off x="2592000" y="6349833"/>
            <a:ext cx="3960000" cy="316800"/>
          </a:xfrm>
        </p:spPr>
        <p:txBody>
          <a:bodyPr/>
          <a:lstStyle>
            <a:lvl1pPr>
              <a:defRPr>
                <a:latin typeface="Arial" pitchFamily="34" charset="0"/>
                <a:ea typeface="微软雅黑"/>
              </a:defRPr>
            </a:lvl1pPr>
          </a:lstStyle>
          <a:p>
            <a:endParaRPr lang="zh-CN" altLang="en-US"/>
          </a:p>
        </p:txBody>
      </p:sp>
      <p:sp>
        <p:nvSpPr>
          <p:cNvPr id="5" name="灯片编号占位符 4"/>
          <p:cNvSpPr>
            <a:spLocks noGrp="1"/>
          </p:cNvSpPr>
          <p:nvPr>
            <p:ph type="sldNum" sz="quarter" idx="12"/>
            <p:custDataLst>
              <p:tags r:id="rId10"/>
            </p:custDataLst>
          </p:nvPr>
        </p:nvSpPr>
        <p:spPr>
          <a:xfrm>
            <a:off x="6120450" y="6349833"/>
            <a:ext cx="2700000" cy="316800"/>
          </a:xfrm>
        </p:spPr>
        <p:txBody>
          <a:bodyPr/>
          <a:lstStyle>
            <a:lvl1pPr>
              <a:defRPr>
                <a:latin typeface="Arial" pitchFamily="34" charset="0"/>
                <a:ea typeface="微软雅黑"/>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453628" y="2082600"/>
            <a:ext cx="8243100" cy="24084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12"/>
            </p:custDataLst>
          </p:nvPr>
        </p:nvSpPr>
        <p:spPr>
          <a:xfrm>
            <a:off x="445500" y="5306850"/>
            <a:ext cx="8251200" cy="758700"/>
          </a:xfrm>
        </p:spPr>
        <p:txBody>
          <a:bodyPr/>
          <a:lstStyle>
            <a:lvl1pP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spTree>
      <p:nvGrpSpPr>
        <p:cNvPr id="1" name=""/>
        <p:cNvGrpSpPr/>
        <p:nvPr>
          <p:custDataLst>
            <p:tags r:id="rId1"/>
          </p:custDataLst>
        </p:nvPr>
      </p:nvGrpSpPr>
      <p:grpSpPr>
        <a:xfrm>
          <a:off x="0" y="0"/>
          <a:ext cx="0" cy="0"/>
        </a:xfrm>
      </p:grpSpPr>
      <p:sp>
        <p:nvSpPr>
          <p:cNvPr id="6" name="矩形 5"/>
          <p:cNvSpPr/>
          <p:nvPr>
            <p:custDataLst>
              <p:tags r:id="rId2"/>
            </p:custDataLst>
          </p:nvPr>
        </p:nvSpPr>
        <p:spPr>
          <a:xfrm>
            <a:off x="0" y="-10800"/>
            <a:ext cx="9142200" cy="914400"/>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lvl="0"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9pPr>
          </a:lstStyle>
          <a:p>
            <a:pPr algn="ctr"/>
            <a:endParaRPr lang="zh-CN" altLang="en-US" sz="1350">
              <a:solidFill>
                <a:schemeClr val="lt1"/>
              </a:solidFill>
            </a:endParaRPr>
          </a:p>
        </p:txBody>
      </p:sp>
      <p:pic>
        <p:nvPicPr>
          <p:cNvPr id="32" name="图片 31"/>
          <p:cNvPicPr>
            <a:picLocks noChangeAspect="1"/>
          </p:cNvPicPr>
          <p:nvPr>
            <p:custDataLst>
              <p:tags r:id="rId4"/>
            </p:custDataLst>
          </p:nvPr>
        </p:nvPicPr>
        <p:blipFill>
          <a:blip r:embed="rId3"/>
          <a:stretch>
            <a:fillRect/>
          </a:stretch>
        </p:blipFill>
        <p:spPr>
          <a:xfrm>
            <a:off x="8603932" y="6137910"/>
            <a:ext cx="540068" cy="720090"/>
          </a:xfrm>
          <a:prstGeom prst="rect">
            <a:avLst/>
          </a:prstGeom>
        </p:spPr>
      </p:pic>
      <p:pic>
        <p:nvPicPr>
          <p:cNvPr id="26" name="图片 25"/>
          <p:cNvPicPr>
            <a:picLocks noChangeAspect="1"/>
          </p:cNvPicPr>
          <p:nvPr>
            <p:custDataLst>
              <p:tags r:id="rId6"/>
            </p:custDataLst>
          </p:nvPr>
        </p:nvPicPr>
        <p:blipFill>
          <a:blip r:embed="rId5"/>
          <a:stretch>
            <a:fillRect/>
          </a:stretch>
        </p:blipFill>
        <p:spPr>
          <a:xfrm>
            <a:off x="0" y="6137910"/>
            <a:ext cx="540068" cy="720090"/>
          </a:xfrm>
          <a:prstGeom prst="rect">
            <a:avLst/>
          </a:prstGeom>
        </p:spPr>
      </p:pic>
      <p:sp>
        <p:nvSpPr>
          <p:cNvPr id="2" name="标题 1"/>
          <p:cNvSpPr>
            <a:spLocks noGrp="1"/>
          </p:cNvSpPr>
          <p:nvPr>
            <p:ph type="title"/>
            <p:custDataLst>
              <p:tags r:id="rId7"/>
            </p:custDataLst>
          </p:nvPr>
        </p:nvSpPr>
        <p:spPr>
          <a:xfrm>
            <a:off x="434700" y="292846"/>
            <a:ext cx="8278200" cy="331473"/>
          </a:xfrm>
        </p:spPr>
        <p:txBody>
          <a:bodyPr/>
          <a:lstStyle>
            <a:lvl1pPr>
              <a:defRPr baseline="0">
                <a:solidFill>
                  <a:schemeClr val="tx1"/>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8"/>
            </p:custDataLst>
          </p:nvPr>
        </p:nvSpPr>
        <p:spPr>
          <a:xfrm>
            <a:off x="659807" y="6389433"/>
            <a:ext cx="2025000" cy="237600"/>
          </a:xfrm>
        </p:spPr>
        <p:txBody>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a:xfrm>
            <a:off x="2592000" y="6349833"/>
            <a:ext cx="3960000" cy="316800"/>
          </a:xfrm>
        </p:spPr>
        <p:txBody>
          <a:bodyPr/>
          <a:lstStyle>
            <a:lvl1pPr>
              <a:defRPr>
                <a:latin typeface="Arial" pitchFamily="34" charset="0"/>
                <a:ea typeface="微软雅黑"/>
              </a:defRPr>
            </a:lvl1pPr>
          </a:lstStyle>
          <a:p>
            <a:endParaRPr lang="zh-CN" altLang="en-US"/>
          </a:p>
        </p:txBody>
      </p:sp>
      <p:sp>
        <p:nvSpPr>
          <p:cNvPr id="5" name="灯片编号占位符 4"/>
          <p:cNvSpPr>
            <a:spLocks noGrp="1"/>
          </p:cNvSpPr>
          <p:nvPr>
            <p:ph type="sldNum" sz="quarter" idx="12"/>
            <p:custDataLst>
              <p:tags r:id="rId10"/>
            </p:custDataLst>
          </p:nvPr>
        </p:nvSpPr>
        <p:spPr>
          <a:xfrm>
            <a:off x="6120450" y="6349833"/>
            <a:ext cx="2700000" cy="316800"/>
          </a:xfrm>
        </p:spPr>
        <p:txBody>
          <a:bodyPr/>
          <a:lstStyle>
            <a:lvl1pPr>
              <a:defRPr>
                <a:latin typeface="Arial" pitchFamily="34" charset="0"/>
                <a:ea typeface="微软雅黑"/>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434700" y="2025000"/>
            <a:ext cx="4006800" cy="21708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2"/>
            </p:custDataLst>
          </p:nvPr>
        </p:nvSpPr>
        <p:spPr>
          <a:xfrm>
            <a:off x="4681800" y="2025000"/>
            <a:ext cx="4025700" cy="21708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13"/>
            </p:custDataLst>
          </p:nvPr>
        </p:nvSpPr>
        <p:spPr>
          <a:xfrm>
            <a:off x="429300" y="4914450"/>
            <a:ext cx="4006800" cy="585900"/>
          </a:xfrm>
        </p:spPr>
        <p:txBody>
          <a:bodyPr/>
          <a:lstStyle>
            <a:lvl1pP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4"/>
            </p:custDataLst>
          </p:nvPr>
        </p:nvSpPr>
        <p:spPr>
          <a:xfrm>
            <a:off x="4689900" y="4910850"/>
            <a:ext cx="4025700" cy="585900"/>
          </a:xfrm>
        </p:spPr>
        <p:txBody>
          <a:bodyPr/>
          <a:lstStyle>
            <a:lvl1pP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spTree>
      <p:nvGrpSpPr>
        <p:cNvPr id="1" name=""/>
        <p:cNvGrpSpPr/>
        <p:nvPr>
          <p:custDataLst>
            <p:tags r:id="rId1"/>
          </p:custDataLst>
        </p:nvPr>
      </p:nvGrpSpPr>
      <p:grpSpPr>
        <a:xfrm>
          <a:off x="0" y="0"/>
          <a:ext cx="0" cy="0"/>
        </a:xfrm>
      </p:grpSpPr>
      <p:sp>
        <p:nvSpPr>
          <p:cNvPr id="6" name="矩形 5"/>
          <p:cNvSpPr/>
          <p:nvPr>
            <p:custDataLst>
              <p:tags r:id="rId2"/>
            </p:custDataLst>
          </p:nvPr>
        </p:nvSpPr>
        <p:spPr>
          <a:xfrm>
            <a:off x="0" y="1576799"/>
            <a:ext cx="9142200" cy="3704396"/>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lvl="0"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9pPr>
          </a:lstStyle>
          <a:p>
            <a:pPr algn="ctr"/>
            <a:endParaRPr lang="zh-CN" altLang="en-US" sz="1350">
              <a:solidFill>
                <a:schemeClr val="lt1"/>
              </a:solidFill>
            </a:endParaRPr>
          </a:p>
        </p:txBody>
      </p:sp>
      <p:pic>
        <p:nvPicPr>
          <p:cNvPr id="32" name="图片 31"/>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7827046" y="-10801"/>
            <a:ext cx="1315145" cy="1753527"/>
          </a:xfrm>
          <a:prstGeom prst="rect">
            <a:avLst/>
          </a:prstGeom>
        </p:spPr>
      </p:pic>
      <p:pic>
        <p:nvPicPr>
          <p:cNvPr id="26" name="图片 25"/>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0" y="5104461"/>
            <a:ext cx="1315145" cy="1753527"/>
          </a:xfrm>
          <a:prstGeom prst="rect">
            <a:avLst/>
          </a:prstGeom>
        </p:spPr>
      </p:pic>
      <p:sp>
        <p:nvSpPr>
          <p:cNvPr id="2" name="标题 1"/>
          <p:cNvSpPr>
            <a:spLocks noGrp="1"/>
          </p:cNvSpPr>
          <p:nvPr>
            <p:ph type="title" hasCustomPrompt="1"/>
            <p:custDataLst>
              <p:tags r:id="rId7"/>
            </p:custDataLst>
          </p:nvPr>
        </p:nvSpPr>
        <p:spPr>
          <a:xfrm>
            <a:off x="1142100" y="1637550"/>
            <a:ext cx="6858000" cy="1790100"/>
          </a:xfrm>
        </p:spPr>
        <p:txBody>
          <a:bodyPr anchor="b"/>
          <a:lstStyle>
            <a:lvl1pPr algn="ctr">
              <a:defRPr sz="4500" baseline="0">
                <a:solidFill>
                  <a:schemeClr val="tx1"/>
                </a:soli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8"/>
            </p:custDataLst>
          </p:nvPr>
        </p:nvSpPr>
        <p:spPr>
          <a:xfrm>
            <a:off x="659807" y="6389433"/>
            <a:ext cx="2025000" cy="237600"/>
          </a:xfrm>
        </p:spPr>
        <p:txBody>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a:xfrm>
            <a:off x="2592000" y="6349833"/>
            <a:ext cx="3960000" cy="316800"/>
          </a:xfrm>
        </p:spPr>
        <p:txBody>
          <a:bodyPr/>
          <a:lstStyle>
            <a:lvl1pPr>
              <a:defRPr>
                <a:latin typeface="Arial" pitchFamily="34" charset="0"/>
                <a:ea typeface="微软雅黑"/>
              </a:defRPr>
            </a:lvl1pPr>
          </a:lstStyle>
          <a:p>
            <a:endParaRPr lang="zh-CN" altLang="en-US"/>
          </a:p>
        </p:txBody>
      </p:sp>
      <p:sp>
        <p:nvSpPr>
          <p:cNvPr id="5" name="灯片编号占位符 4"/>
          <p:cNvSpPr>
            <a:spLocks noGrp="1"/>
          </p:cNvSpPr>
          <p:nvPr>
            <p:ph type="sldNum" sz="quarter" idx="12"/>
            <p:custDataLst>
              <p:tags r:id="rId10"/>
            </p:custDataLst>
          </p:nvPr>
        </p:nvSpPr>
        <p:spPr>
          <a:xfrm>
            <a:off x="6120450" y="6349833"/>
            <a:ext cx="2700000" cy="316800"/>
          </a:xfrm>
        </p:spPr>
        <p:txBody>
          <a:bodyPr/>
          <a:lstStyle>
            <a:lvl1pPr>
              <a:defRPr>
                <a:latin typeface="Arial" pitchFamily="34" charset="0"/>
                <a:ea typeface="微软雅黑"/>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1"/>
            </p:custDataLst>
          </p:nvPr>
        </p:nvSpPr>
        <p:spPr>
          <a:xfrm>
            <a:off x="1141810" y="4069800"/>
            <a:ext cx="6858000" cy="1242000"/>
          </a:xfrm>
        </p:spPr>
        <p:txBody>
          <a:bodyPr/>
          <a:lstStyle>
            <a:lvl1pPr algn="ct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30.xml" /><Relationship Id="rId2" Type="http://schemas.openxmlformats.org/officeDocument/2006/relationships/slideLayout" Target="../slideLayouts/slideLayout13.xml" /><Relationship Id="rId20" Type="http://schemas.openxmlformats.org/officeDocument/2006/relationships/tags" Target="../tags/tag231.xml" /><Relationship Id="rId21" Type="http://schemas.openxmlformats.org/officeDocument/2006/relationships/tags" Target="../tags/tag232.xml" /><Relationship Id="rId22" Type="http://schemas.openxmlformats.org/officeDocument/2006/relationships/tags" Target="../tags/tag233.xml" /><Relationship Id="rId23" Type="http://schemas.openxmlformats.org/officeDocument/2006/relationships/tags" Target="../tags/tag234.xml" /><Relationship Id="rId24" Type="http://schemas.openxmlformats.org/officeDocument/2006/relationships/tags" Target="../tags/tag235.xml" /><Relationship Id="rId25" Type="http://schemas.openxmlformats.org/officeDocument/2006/relationships/tags" Target="../tags/tag236.xml" /><Relationship Id="rId26" Type="http://schemas.openxmlformats.org/officeDocument/2006/relationships/image" Target="file:///D:\qq&#25991;&#20214;\712321467\Image\C2C\Image2\%7b75232B38-A165-1FB7-499C-2E1C792CACB5%7d.png" TargetMode="External" /><Relationship Id="rId27" Type="http://schemas.openxmlformats.org/officeDocument/2006/relationships/image" Target="../media/image7.png" /><Relationship Id="rId28" Type="http://schemas.openxmlformats.org/officeDocument/2006/relationships/tags" Target="../tags/tag237.xml" /><Relationship Id="rId29"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custDataLst>
            <p:tags r:id="rId19"/>
          </p:custDataLst>
        </p:nvPr>
      </p:nvGrpSpPr>
      <p:grpSpPr>
        <a:xfrm>
          <a:off x="0" y="0"/>
          <a:ext cx="0" cy="0"/>
        </a:xfrm>
      </p:grpSpPr>
      <p:sp>
        <p:nvSpPr>
          <p:cNvPr id="2" name="标题占位符 1"/>
          <p:cNvSpPr>
            <a:spLocks noGrp="1"/>
          </p:cNvSpPr>
          <p:nvPr>
            <p:ph type="title"/>
            <p:custDataLst>
              <p:tags r:id="rId20"/>
            </p:custDataLst>
          </p:nvPr>
        </p:nvSpPr>
        <p:spPr>
          <a:xfrm>
            <a:off x="502412" y="1189673"/>
            <a:ext cx="8139178" cy="331473"/>
          </a:xfrm>
          <a:prstGeom prst="rect">
            <a:avLst/>
          </a:prstGeom>
        </p:spPr>
        <p:txBody>
          <a:bodyPr vert="horz" wrap="square"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502412" y="1578299"/>
            <a:ext cx="8139178" cy="4041680"/>
          </a:xfrm>
          <a:prstGeom prst="rect">
            <a:avLst/>
          </a:prstGeom>
        </p:spPr>
        <p:txBody>
          <a:bodyPr vert="horz" wrap="square" lIns="90170" tIns="46990" rIns="90170" bIns="4699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2"/>
            </p:custDataLst>
          </p:nvPr>
        </p:nvSpPr>
        <p:spPr>
          <a:xfrm>
            <a:off x="659807" y="5619625"/>
            <a:ext cx="2025000" cy="237600"/>
          </a:xfrm>
          <a:prstGeom prst="rect">
            <a:avLst/>
          </a:prstGeom>
        </p:spPr>
        <p:txBody>
          <a:bodyPr vert="horz" wrap="square" lIns="91440" tIns="45720" rIns="91440" bIns="45720" rtlCol="0" anchor="ctr">
            <a:normAutofit/>
          </a:bodyPr>
          <a:lstStyle>
            <a:defPPr>
              <a:defRPr lang="zh-CN"/>
            </a:defPPr>
            <a:lvl1pPr marL="0" lvl="0" indent="0" algn="l" defTabSz="914400" rtl="0" eaLnBrk="1" fontAlgn="base" latinLnBrk="0" hangingPunct="1">
              <a:lnSpc>
                <a:spcPct val="100000"/>
              </a:lnSpc>
              <a:spcBef>
                <a:spcPct val="0"/>
              </a:spcBef>
              <a:spcAft>
                <a:spcPct val="0"/>
              </a:spcAft>
              <a:buNone/>
              <a:defRPr sz="900" b="0" i="0" u="none" kern="1200" baseline="0">
                <a:solidFill>
                  <a:schemeClr val="tx1">
                    <a:tint val="75000"/>
                  </a:schemeClr>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3087000" y="5619625"/>
            <a:ext cx="2970000" cy="237600"/>
          </a:xfrm>
          <a:prstGeom prst="rect">
            <a:avLst/>
          </a:prstGeom>
        </p:spPr>
        <p:txBody>
          <a:bodyPr vert="horz" wrap="square" lIns="91440" tIns="45720" rIns="91440" bIns="45720" rtlCol="0" anchor="ctr">
            <a:normAutofit/>
          </a:bodyPr>
          <a:lstStyle>
            <a:defPPr>
              <a:defRPr lang="zh-CN"/>
            </a:defPPr>
            <a:lvl1pPr marL="0" lvl="0" indent="0" algn="ctr" defTabSz="914400" rtl="0" eaLnBrk="1" fontAlgn="base" latinLnBrk="0" hangingPunct="1">
              <a:lnSpc>
                <a:spcPct val="100000"/>
              </a:lnSpc>
              <a:spcBef>
                <a:spcPct val="0"/>
              </a:spcBef>
              <a:spcAft>
                <a:spcPct val="0"/>
              </a:spcAft>
              <a:buNone/>
              <a:defRPr sz="900" b="0" i="0" u="none" kern="1200" baseline="0">
                <a:solidFill>
                  <a:schemeClr val="tx1">
                    <a:tint val="75000"/>
                  </a:schemeClr>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6457950" y="5619625"/>
            <a:ext cx="2025000" cy="237600"/>
          </a:xfrm>
          <a:prstGeom prst="rect">
            <a:avLst/>
          </a:prstGeom>
        </p:spPr>
        <p:txBody>
          <a:bodyPr vert="horz" wrap="square" lIns="91440" tIns="45720" rIns="91440" bIns="45720" rtlCol="0" anchor="ctr">
            <a:normAutofit/>
          </a:bodyPr>
          <a:lstStyle>
            <a:defPPr>
              <a:defRPr lang="zh-CN"/>
            </a:defPPr>
            <a:lvl1pPr marL="0" lvl="0" indent="0" algn="r" defTabSz="914400" rtl="0" eaLnBrk="1" fontAlgn="base" latinLnBrk="0" hangingPunct="1">
              <a:lnSpc>
                <a:spcPct val="100000"/>
              </a:lnSpc>
              <a:spcBef>
                <a:spcPct val="0"/>
              </a:spcBef>
              <a:spcAft>
                <a:spcPct val="0"/>
              </a:spcAft>
              <a:buNone/>
              <a:defRPr sz="900" b="0" i="0" u="none" kern="1200" baseline="0">
                <a:solidFill>
                  <a:schemeClr val="tx1">
                    <a:tint val="75000"/>
                  </a:schemeClr>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5"/>
            </p:custDataLst>
          </p:nvPr>
        </p:nvSpPr>
        <p:spPr>
          <a:xfrm flipH="1">
            <a:off x="0" y="85725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pic>
        <p:nvPicPr>
          <p:cNvPr id="8" name="图片 1073743875" descr="学科网 zxxk.com" title=""/>
          <p:cNvPicPr>
            <a:picLocks noChangeAspect="1"/>
          </p:cNvPicPr>
          <p:nvPr>
            <p:custDataLst>
              <p:tags r:id="rId28"/>
            </p:custDataLst>
          </p:nvPr>
        </p:nvPicPr>
        <p:blipFill>
          <a:blip r:embed="rId27" r:link="rId26"/>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ransition/>
  <p:timing/>
  <p:txStyles>
    <p:titleStyle>
      <a:lvl1pPr algn="l" defTabSz="685800" rtl="0" eaLnBrk="1" fontAlgn="auto" latinLnBrk="0" hangingPunct="1">
        <a:lnSpc>
          <a:spcPct val="100000"/>
        </a:lnSpc>
        <a:spcBef>
          <a:spcPct val="0"/>
        </a:spcBef>
        <a:buNone/>
        <a:defRPr sz="1800" b="1" u="none" strike="noStrike" kern="1200" cap="none" spc="200" normalizeH="0">
          <a:solidFill>
            <a:schemeClr val="tx1"/>
          </a:solidFill>
          <a:uFillTx/>
          <a:latin typeface="Arial" pitchFamily="34" charset="0"/>
          <a:ea typeface="微软雅黑"/>
          <a:cs typeface="+mj-cs"/>
        </a:defRPr>
      </a:lvl1pPr>
    </p:titleStyle>
    <p:bodyStyle>
      <a:lvl1pPr marL="1714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solidFill>
          <a:uFillTx/>
          <a:latin typeface="Arial" pitchFamily="34" charset="0"/>
          <a:ea typeface="微软雅黑"/>
          <a:cs typeface="+mn-cs"/>
        </a:defRPr>
      </a:lvl1pPr>
      <a:lvl2pPr marL="514350" indent="-171450" algn="l" defTabSz="685800" rtl="0" eaLnBrk="1" fontAlgn="auto" latinLnBrk="0" hangingPunct="1">
        <a:lnSpc>
          <a:spcPct val="130000"/>
        </a:lnSpc>
        <a:spcBef>
          <a:spcPct val="0"/>
        </a:spcBef>
        <a:spcAft>
          <a:spcPts val="1000"/>
        </a:spcAft>
        <a:buFont typeface="Arial" pitchFamily="34" charset="0"/>
        <a:buChar char="•"/>
        <a:tabLst>
          <a:tab pos="1207135"/>
        </a:tabLst>
        <a:defRPr sz="1200" u="none" strike="noStrike" kern="1200" cap="none" spc="150" normalizeH="0" baseline="0">
          <a:solidFill>
            <a:schemeClr val="tx1"/>
          </a:solidFill>
          <a:uFillTx/>
          <a:latin typeface="Arial" pitchFamily="34" charset="0"/>
          <a:ea typeface="微软雅黑"/>
          <a:cs typeface="+mn-cs"/>
        </a:defRPr>
      </a:lvl2pPr>
      <a:lvl3pPr marL="8572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solidFill>
          <a:uFillTx/>
          <a:latin typeface="Arial" pitchFamily="34" charset="0"/>
          <a:ea typeface="微软雅黑"/>
          <a:cs typeface="+mn-cs"/>
        </a:defRPr>
      </a:lvl3pPr>
      <a:lvl4pPr marL="12001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solidFill>
          <a:uFillTx/>
          <a:latin typeface="Arial" pitchFamily="34" charset="0"/>
          <a:ea typeface="微软雅黑"/>
          <a:cs typeface="+mn-cs"/>
        </a:defRPr>
      </a:lvl4pPr>
      <a:lvl5pPr marL="15430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solidFill>
          <a:uFillTx/>
          <a:latin typeface="Arial" pitchFamily="34" charset="0"/>
          <a:ea typeface="微软雅黑"/>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245.xml" /><Relationship Id="rId3" Type="http://schemas.openxmlformats.org/officeDocument/2006/relationships/tags" Target="../tags/tag246.xml" /><Relationship Id="rId4" Type="http://schemas.openxmlformats.org/officeDocument/2006/relationships/tags" Target="../tags/tag247.xml" /><Relationship Id="rId5" Type="http://schemas.openxmlformats.org/officeDocument/2006/relationships/tags" Target="../tags/tag248.xml" /><Relationship Id="rId6" Type="http://schemas.openxmlformats.org/officeDocument/2006/relationships/tags" Target="../tags/tag24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50.xml" /><Relationship Id="rId3" Type="http://schemas.openxmlformats.org/officeDocument/2006/relationships/image" Target="../media/image2.png" /><Relationship Id="rId4" Type="http://schemas.openxmlformats.org/officeDocument/2006/relationships/tags" Target="../tags/tag251.xml" /><Relationship Id="rId5" Type="http://schemas.openxmlformats.org/officeDocument/2006/relationships/image" Target="../media/image3.png" /><Relationship Id="rId6" Type="http://schemas.openxmlformats.org/officeDocument/2006/relationships/tags" Target="../tags/tag252.xml" /><Relationship Id="rId7" Type="http://schemas.openxmlformats.org/officeDocument/2006/relationships/tags" Target="../tags/tag253.xml" /><Relationship Id="rId8" Type="http://schemas.openxmlformats.org/officeDocument/2006/relationships/tags" Target="../tags/tag254.xml" /><Relationship Id="rId9" Type="http://schemas.openxmlformats.org/officeDocument/2006/relationships/tags" Target="../tags/tag25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61.xml" /><Relationship Id="rId11" Type="http://schemas.openxmlformats.org/officeDocument/2006/relationships/tags" Target="../tags/tag262.xml" /><Relationship Id="rId12" Type="http://schemas.openxmlformats.org/officeDocument/2006/relationships/tags" Target="../tags/tag263.xml" /><Relationship Id="rId2" Type="http://schemas.openxmlformats.org/officeDocument/2006/relationships/tags" Target="../tags/tag256.xml" /><Relationship Id="rId3" Type="http://schemas.openxmlformats.org/officeDocument/2006/relationships/image" Target="../media/image8.png" /><Relationship Id="rId4" Type="http://schemas.openxmlformats.org/officeDocument/2006/relationships/tags" Target="../tags/tag257.xml" /><Relationship Id="rId5" Type="http://schemas.openxmlformats.org/officeDocument/2006/relationships/image" Target="../media/image9.jpeg" /><Relationship Id="rId6" Type="http://schemas.openxmlformats.org/officeDocument/2006/relationships/tags" Target="../tags/tag258.xml" /><Relationship Id="rId7" Type="http://schemas.openxmlformats.org/officeDocument/2006/relationships/image" Target="../media/image10.jpeg" /><Relationship Id="rId8" Type="http://schemas.openxmlformats.org/officeDocument/2006/relationships/tags" Target="../tags/tag259.xml" /><Relationship Id="rId9" Type="http://schemas.openxmlformats.org/officeDocument/2006/relationships/tags" Target="../tags/tag26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3.xml" /><Relationship Id="rId2" Type="http://schemas.openxmlformats.org/officeDocument/2006/relationships/notesSlide" Target="../notesSlides/notesSlide1.xml" /><Relationship Id="rId3" Type="http://schemas.openxmlformats.org/officeDocument/2006/relationships/tags" Target="../tags/tag268.xml" /><Relationship Id="rId4" Type="http://schemas.openxmlformats.org/officeDocument/2006/relationships/image" Target="../media/image2.png" /><Relationship Id="rId5" Type="http://schemas.openxmlformats.org/officeDocument/2006/relationships/tags" Target="../tags/tag269.xml" /><Relationship Id="rId6" Type="http://schemas.openxmlformats.org/officeDocument/2006/relationships/image" Target="../media/image3.png" /><Relationship Id="rId7" Type="http://schemas.openxmlformats.org/officeDocument/2006/relationships/tags" Target="../tags/tag270.xml" /><Relationship Id="rId8" Type="http://schemas.openxmlformats.org/officeDocument/2006/relationships/tags" Target="../tags/tag271.xml" /><Relationship Id="rId9" Type="http://schemas.openxmlformats.org/officeDocument/2006/relationships/tags" Target="../tags/tag27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2.xml" /><Relationship Id="rId11" Type="http://schemas.openxmlformats.org/officeDocument/2006/relationships/tags" Target="../tags/tag283.xml" /><Relationship Id="rId12" Type="http://schemas.openxmlformats.org/officeDocument/2006/relationships/tags" Target="../tags/tag284.xml" /><Relationship Id="rId13" Type="http://schemas.openxmlformats.org/officeDocument/2006/relationships/tags" Target="../tags/tag285.xml" /><Relationship Id="rId14" Type="http://schemas.openxmlformats.org/officeDocument/2006/relationships/tags" Target="../tags/tag286.xml" /><Relationship Id="rId15" Type="http://schemas.openxmlformats.org/officeDocument/2006/relationships/tags" Target="../tags/tag287.xml" /><Relationship Id="rId16" Type="http://schemas.openxmlformats.org/officeDocument/2006/relationships/tags" Target="../tags/tag288.xml" /><Relationship Id="rId17" Type="http://schemas.openxmlformats.org/officeDocument/2006/relationships/image" Target="../media/image11.jpeg" /><Relationship Id="rId18" Type="http://schemas.openxmlformats.org/officeDocument/2006/relationships/tags" Target="../tags/tag289.xml" /><Relationship Id="rId19" Type="http://schemas.openxmlformats.org/officeDocument/2006/relationships/image" Target="../media/image12.jpeg" /><Relationship Id="rId2" Type="http://schemas.openxmlformats.org/officeDocument/2006/relationships/notesSlide" Target="../notesSlides/notesSlide2.xml" /><Relationship Id="rId20" Type="http://schemas.openxmlformats.org/officeDocument/2006/relationships/tags" Target="../tags/tag290.xml" /><Relationship Id="rId21" Type="http://schemas.openxmlformats.org/officeDocument/2006/relationships/tags" Target="../tags/tag291.xml" /><Relationship Id="rId3" Type="http://schemas.openxmlformats.org/officeDocument/2006/relationships/tags" Target="../tags/tag277.xml" /><Relationship Id="rId4" Type="http://schemas.openxmlformats.org/officeDocument/2006/relationships/image" Target="../media/image2.png" /><Relationship Id="rId5" Type="http://schemas.openxmlformats.org/officeDocument/2006/relationships/tags" Target="../tags/tag278.xml" /><Relationship Id="rId6" Type="http://schemas.openxmlformats.org/officeDocument/2006/relationships/image" Target="../media/image3.png" /><Relationship Id="rId7" Type="http://schemas.openxmlformats.org/officeDocument/2006/relationships/tags" Target="../tags/tag279.xml" /><Relationship Id="rId8" Type="http://schemas.openxmlformats.org/officeDocument/2006/relationships/tags" Target="../tags/tag280.xml" /><Relationship Id="rId9" Type="http://schemas.openxmlformats.org/officeDocument/2006/relationships/tags" Target="../tags/tag28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7.xml" /><Relationship Id="rId11" Type="http://schemas.openxmlformats.org/officeDocument/2006/relationships/tags" Target="../tags/tag298.xml" /><Relationship Id="rId12" Type="http://schemas.openxmlformats.org/officeDocument/2006/relationships/tags" Target="../tags/tag299.xml" /><Relationship Id="rId13" Type="http://schemas.openxmlformats.org/officeDocument/2006/relationships/tags" Target="../tags/tag300.xml" /><Relationship Id="rId14" Type="http://schemas.openxmlformats.org/officeDocument/2006/relationships/tags" Target="../tags/tag301.xml" /><Relationship Id="rId2" Type="http://schemas.openxmlformats.org/officeDocument/2006/relationships/tags" Target="../tags/tag292.xml" /><Relationship Id="rId3" Type="http://schemas.openxmlformats.org/officeDocument/2006/relationships/image" Target="../media/image2.png" /><Relationship Id="rId4" Type="http://schemas.openxmlformats.org/officeDocument/2006/relationships/tags" Target="../tags/tag293.xml" /><Relationship Id="rId5" Type="http://schemas.openxmlformats.org/officeDocument/2006/relationships/image" Target="../media/image3.png" /><Relationship Id="rId6" Type="http://schemas.openxmlformats.org/officeDocument/2006/relationships/tags" Target="../tags/tag294.xml" /><Relationship Id="rId7" Type="http://schemas.openxmlformats.org/officeDocument/2006/relationships/tags" Target="../tags/tag295.xml" /><Relationship Id="rId8" Type="http://schemas.openxmlformats.org/officeDocument/2006/relationships/image" Target="../media/image13.png" /><Relationship Id="rId9" Type="http://schemas.openxmlformats.org/officeDocument/2006/relationships/tags" Target="../tags/tag29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8.xml" /><Relationship Id="rId2" Type="http://schemas.openxmlformats.org/officeDocument/2006/relationships/tags" Target="../tags/tag302.xml" /><Relationship Id="rId3" Type="http://schemas.openxmlformats.org/officeDocument/2006/relationships/image" Target="../media/image2.png" /><Relationship Id="rId4" Type="http://schemas.openxmlformats.org/officeDocument/2006/relationships/tags" Target="../tags/tag303.xml" /><Relationship Id="rId5" Type="http://schemas.openxmlformats.org/officeDocument/2006/relationships/image" Target="../media/image3.png" /><Relationship Id="rId6" Type="http://schemas.openxmlformats.org/officeDocument/2006/relationships/tags" Target="../tags/tag304.xml" /><Relationship Id="rId7" Type="http://schemas.openxmlformats.org/officeDocument/2006/relationships/tags" Target="../tags/tag305.xml" /><Relationship Id="rId8" Type="http://schemas.openxmlformats.org/officeDocument/2006/relationships/tags" Target="../tags/tag306.xml" /><Relationship Id="rId9" Type="http://schemas.openxmlformats.org/officeDocument/2006/relationships/tags" Target="../tags/tag30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09.xml" /><Relationship Id="rId3" Type="http://schemas.openxmlformats.org/officeDocument/2006/relationships/image" Target="../media/image2.png" /><Relationship Id="rId4" Type="http://schemas.openxmlformats.org/officeDocument/2006/relationships/tags" Target="../tags/tag310.xml" /><Relationship Id="rId5" Type="http://schemas.openxmlformats.org/officeDocument/2006/relationships/image" Target="../media/image3.png" /><Relationship Id="rId6" Type="http://schemas.openxmlformats.org/officeDocument/2006/relationships/tags" Target="../tags/tag311.xml" /><Relationship Id="rId7" Type="http://schemas.openxmlformats.org/officeDocument/2006/relationships/tags" Target="../tags/tag312.xml" /><Relationship Id="rId8" Type="http://schemas.openxmlformats.org/officeDocument/2006/relationships/tags" Target="../tags/tag313.xml" /><Relationship Id="rId9" Type="http://schemas.openxmlformats.org/officeDocument/2006/relationships/tags" Target="../tags/tag3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0.xml" /><Relationship Id="rId11" Type="http://schemas.openxmlformats.org/officeDocument/2006/relationships/tags" Target="../tags/tag321.xml" /><Relationship Id="rId2" Type="http://schemas.openxmlformats.org/officeDocument/2006/relationships/tags" Target="../tags/tag315.xml" /><Relationship Id="rId3" Type="http://schemas.openxmlformats.org/officeDocument/2006/relationships/image" Target="../media/image2.png" /><Relationship Id="rId4" Type="http://schemas.openxmlformats.org/officeDocument/2006/relationships/tags" Target="../tags/tag316.xml" /><Relationship Id="rId5" Type="http://schemas.openxmlformats.org/officeDocument/2006/relationships/image" Target="../media/image3.png" /><Relationship Id="rId6" Type="http://schemas.openxmlformats.org/officeDocument/2006/relationships/tags" Target="../tags/tag317.xml" /><Relationship Id="rId7" Type="http://schemas.openxmlformats.org/officeDocument/2006/relationships/tags" Target="../tags/tag318.xml" /><Relationship Id="rId8" Type="http://schemas.openxmlformats.org/officeDocument/2006/relationships/image" Target="../media/image14.png" /><Relationship Id="rId9" Type="http://schemas.openxmlformats.org/officeDocument/2006/relationships/tags" Target="../tags/tag3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8.xml" /><Relationship Id="rId11" Type="http://schemas.openxmlformats.org/officeDocument/2006/relationships/tags" Target="../tags/tag329.xml" /><Relationship Id="rId12" Type="http://schemas.openxmlformats.org/officeDocument/2006/relationships/tags" Target="../tags/tag330.xml" /><Relationship Id="rId13" Type="http://schemas.openxmlformats.org/officeDocument/2006/relationships/tags" Target="../tags/tag331.xml" /><Relationship Id="rId14" Type="http://schemas.openxmlformats.org/officeDocument/2006/relationships/tags" Target="../tags/tag332.xml" /><Relationship Id="rId15" Type="http://schemas.openxmlformats.org/officeDocument/2006/relationships/tags" Target="../tags/tag333.xml" /><Relationship Id="rId16" Type="http://schemas.openxmlformats.org/officeDocument/2006/relationships/tags" Target="../tags/tag334.xml" /><Relationship Id="rId17" Type="http://schemas.openxmlformats.org/officeDocument/2006/relationships/tags" Target="../tags/tag335.xml" /><Relationship Id="rId18" Type="http://schemas.openxmlformats.org/officeDocument/2006/relationships/tags" Target="../tags/tag336.xml" /><Relationship Id="rId19" Type="http://schemas.openxmlformats.org/officeDocument/2006/relationships/tags" Target="../tags/tag337.xml" /><Relationship Id="rId2" Type="http://schemas.openxmlformats.org/officeDocument/2006/relationships/tags" Target="../tags/tag322.xml" /><Relationship Id="rId20" Type="http://schemas.openxmlformats.org/officeDocument/2006/relationships/tags" Target="../tags/tag338.xml" /><Relationship Id="rId21" Type="http://schemas.openxmlformats.org/officeDocument/2006/relationships/tags" Target="../tags/tag339.xml" /><Relationship Id="rId22" Type="http://schemas.openxmlformats.org/officeDocument/2006/relationships/tags" Target="../tags/tag340.xml" /><Relationship Id="rId3" Type="http://schemas.openxmlformats.org/officeDocument/2006/relationships/image" Target="../media/image2.png" /><Relationship Id="rId4" Type="http://schemas.openxmlformats.org/officeDocument/2006/relationships/tags" Target="../tags/tag323.xml" /><Relationship Id="rId5" Type="http://schemas.openxmlformats.org/officeDocument/2006/relationships/image" Target="../media/image3.png" /><Relationship Id="rId6" Type="http://schemas.openxmlformats.org/officeDocument/2006/relationships/tags" Target="../tags/tag324.xml" /><Relationship Id="rId7" Type="http://schemas.openxmlformats.org/officeDocument/2006/relationships/tags" Target="../tags/tag325.xml" /><Relationship Id="rId8" Type="http://schemas.openxmlformats.org/officeDocument/2006/relationships/tags" Target="../tags/tag326.xml" /><Relationship Id="rId9" Type="http://schemas.openxmlformats.org/officeDocument/2006/relationships/tags" Target="../tags/tag32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7.xml" /><Relationship Id="rId11" Type="http://schemas.openxmlformats.org/officeDocument/2006/relationships/tags" Target="../tags/tag348.xml" /><Relationship Id="rId2" Type="http://schemas.openxmlformats.org/officeDocument/2006/relationships/tags" Target="../tags/tag341.xml" /><Relationship Id="rId3" Type="http://schemas.openxmlformats.org/officeDocument/2006/relationships/image" Target="../media/image2.png" /><Relationship Id="rId4" Type="http://schemas.openxmlformats.org/officeDocument/2006/relationships/tags" Target="../tags/tag342.xml" /><Relationship Id="rId5" Type="http://schemas.openxmlformats.org/officeDocument/2006/relationships/image" Target="../media/image3.png" /><Relationship Id="rId6" Type="http://schemas.openxmlformats.org/officeDocument/2006/relationships/tags" Target="../tags/tag343.xml" /><Relationship Id="rId7" Type="http://schemas.openxmlformats.org/officeDocument/2006/relationships/tags" Target="../tags/tag344.xml" /><Relationship Id="rId8" Type="http://schemas.openxmlformats.org/officeDocument/2006/relationships/tags" Target="../tags/tag345.xml" /><Relationship Id="rId9" Type="http://schemas.openxmlformats.org/officeDocument/2006/relationships/tags" Target="../tags/tag34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49.xml" /><Relationship Id="rId3" Type="http://schemas.openxmlformats.org/officeDocument/2006/relationships/image" Target="../media/image2.png" /><Relationship Id="rId4" Type="http://schemas.openxmlformats.org/officeDocument/2006/relationships/tags" Target="../tags/tag350.xml" /><Relationship Id="rId5" Type="http://schemas.openxmlformats.org/officeDocument/2006/relationships/image" Target="../media/image3.png" /><Relationship Id="rId6" Type="http://schemas.openxmlformats.org/officeDocument/2006/relationships/tags" Target="../tags/tag351.xml" /><Relationship Id="rId7" Type="http://schemas.openxmlformats.org/officeDocument/2006/relationships/tags" Target="../tags/tag352.xml" /><Relationship Id="rId8" Type="http://schemas.openxmlformats.org/officeDocument/2006/relationships/tags" Target="../tags/tag353.xml" /><Relationship Id="rId9" Type="http://schemas.openxmlformats.org/officeDocument/2006/relationships/tags" Target="../tags/tag35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55.xml" /><Relationship Id="rId3" Type="http://schemas.openxmlformats.org/officeDocument/2006/relationships/image" Target="../media/image2.png" /><Relationship Id="rId4" Type="http://schemas.openxmlformats.org/officeDocument/2006/relationships/tags" Target="../tags/tag356.xml" /><Relationship Id="rId5" Type="http://schemas.openxmlformats.org/officeDocument/2006/relationships/image" Target="../media/image3.png" /><Relationship Id="rId6" Type="http://schemas.openxmlformats.org/officeDocument/2006/relationships/tags" Target="../tags/tag357.xml" /><Relationship Id="rId7" Type="http://schemas.openxmlformats.org/officeDocument/2006/relationships/tags" Target="../tags/tag358.xml" /><Relationship Id="rId8" Type="http://schemas.openxmlformats.org/officeDocument/2006/relationships/tags" Target="../tags/tag359.xml" /><Relationship Id="rId9" Type="http://schemas.openxmlformats.org/officeDocument/2006/relationships/tags" Target="../tags/tag36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7.xml" /><Relationship Id="rId11" Type="http://schemas.openxmlformats.org/officeDocument/2006/relationships/tags" Target="../tags/tag368.xml" /><Relationship Id="rId12" Type="http://schemas.openxmlformats.org/officeDocument/2006/relationships/tags" Target="../tags/tag369.xml" /><Relationship Id="rId13" Type="http://schemas.openxmlformats.org/officeDocument/2006/relationships/tags" Target="../tags/tag370.xml" /><Relationship Id="rId2" Type="http://schemas.openxmlformats.org/officeDocument/2006/relationships/tags" Target="../tags/tag361.xml" /><Relationship Id="rId3" Type="http://schemas.openxmlformats.org/officeDocument/2006/relationships/image" Target="../media/image2.png" /><Relationship Id="rId4" Type="http://schemas.openxmlformats.org/officeDocument/2006/relationships/tags" Target="../tags/tag362.xml" /><Relationship Id="rId5" Type="http://schemas.openxmlformats.org/officeDocument/2006/relationships/image" Target="../media/image3.png" /><Relationship Id="rId6" Type="http://schemas.openxmlformats.org/officeDocument/2006/relationships/tags" Target="../tags/tag363.xml" /><Relationship Id="rId7" Type="http://schemas.openxmlformats.org/officeDocument/2006/relationships/tags" Target="../tags/tag364.xml" /><Relationship Id="rId8" Type="http://schemas.openxmlformats.org/officeDocument/2006/relationships/tags" Target="../tags/tag365.xml" /><Relationship Id="rId9" Type="http://schemas.openxmlformats.org/officeDocument/2006/relationships/tags" Target="../tags/tag36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7.xml" /><Relationship Id="rId11" Type="http://schemas.openxmlformats.org/officeDocument/2006/relationships/tags" Target="../tags/tag378.xml" /><Relationship Id="rId12" Type="http://schemas.openxmlformats.org/officeDocument/2006/relationships/tags" Target="../tags/tag379.xml" /><Relationship Id="rId2" Type="http://schemas.openxmlformats.org/officeDocument/2006/relationships/tags" Target="../tags/tag371.xml" /><Relationship Id="rId3" Type="http://schemas.openxmlformats.org/officeDocument/2006/relationships/image" Target="../media/image2.png" /><Relationship Id="rId4" Type="http://schemas.openxmlformats.org/officeDocument/2006/relationships/tags" Target="../tags/tag372.xml" /><Relationship Id="rId5" Type="http://schemas.openxmlformats.org/officeDocument/2006/relationships/image" Target="../media/image3.png" /><Relationship Id="rId6" Type="http://schemas.openxmlformats.org/officeDocument/2006/relationships/tags" Target="../tags/tag373.xml" /><Relationship Id="rId7" Type="http://schemas.openxmlformats.org/officeDocument/2006/relationships/tags" Target="../tags/tag374.xml" /><Relationship Id="rId8" Type="http://schemas.openxmlformats.org/officeDocument/2006/relationships/tags" Target="../tags/tag375.xml" /><Relationship Id="rId9" Type="http://schemas.openxmlformats.org/officeDocument/2006/relationships/tags" Target="../tags/tag37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80.xml" /><Relationship Id="rId3" Type="http://schemas.openxmlformats.org/officeDocument/2006/relationships/image" Target="../media/image2.png" /><Relationship Id="rId4" Type="http://schemas.openxmlformats.org/officeDocument/2006/relationships/tags" Target="../tags/tag381.xml" /><Relationship Id="rId5" Type="http://schemas.openxmlformats.org/officeDocument/2006/relationships/image" Target="../media/image3.png" /><Relationship Id="rId6" Type="http://schemas.openxmlformats.org/officeDocument/2006/relationships/tags" Target="../tags/tag382.xml" /><Relationship Id="rId7" Type="http://schemas.openxmlformats.org/officeDocument/2006/relationships/image" Target="../media/image15.jpeg" /><Relationship Id="rId8" Type="http://schemas.openxmlformats.org/officeDocument/2006/relationships/tags" Target="../tags/tag383.xml" /><Relationship Id="rId9" Type="http://schemas.openxmlformats.org/officeDocument/2006/relationships/tags" Target="../tags/tag38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385.xml" /><Relationship Id="rId3" Type="http://schemas.openxmlformats.org/officeDocument/2006/relationships/tags" Target="../tags/tag386.xml" /><Relationship Id="rId4" Type="http://schemas.openxmlformats.org/officeDocument/2006/relationships/tags" Target="../tags/tag38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92.xml" /><Relationship Id="rId11" Type="http://schemas.openxmlformats.org/officeDocument/2006/relationships/image" Target="../media/image18.png" /><Relationship Id="rId12" Type="http://schemas.openxmlformats.org/officeDocument/2006/relationships/tags" Target="../tags/tag393.xml" /><Relationship Id="rId13" Type="http://schemas.openxmlformats.org/officeDocument/2006/relationships/tags" Target="../tags/tag394.xml" /><Relationship Id="rId14" Type="http://schemas.openxmlformats.org/officeDocument/2006/relationships/tags" Target="../tags/tag395.xml" /><Relationship Id="rId15" Type="http://schemas.openxmlformats.org/officeDocument/2006/relationships/tags" Target="../tags/tag396.xml" /><Relationship Id="rId16" Type="http://schemas.openxmlformats.org/officeDocument/2006/relationships/tags" Target="../tags/tag397.xml" /><Relationship Id="rId17" Type="http://schemas.openxmlformats.org/officeDocument/2006/relationships/tags" Target="../tags/tag398.xml" /><Relationship Id="rId18" Type="http://schemas.openxmlformats.org/officeDocument/2006/relationships/tags" Target="../tags/tag399.xml" /><Relationship Id="rId2" Type="http://schemas.openxmlformats.org/officeDocument/2006/relationships/tags" Target="../tags/tag388.xml" /><Relationship Id="rId3" Type="http://schemas.openxmlformats.org/officeDocument/2006/relationships/image" Target="../media/image2.png" /><Relationship Id="rId4" Type="http://schemas.openxmlformats.org/officeDocument/2006/relationships/tags" Target="../tags/tag389.xml" /><Relationship Id="rId5" Type="http://schemas.openxmlformats.org/officeDocument/2006/relationships/image" Target="../media/image3.png" /><Relationship Id="rId6" Type="http://schemas.openxmlformats.org/officeDocument/2006/relationships/tags" Target="../tags/tag390.xml" /><Relationship Id="rId7" Type="http://schemas.openxmlformats.org/officeDocument/2006/relationships/image" Target="../media/image16.png" /><Relationship Id="rId8" Type="http://schemas.openxmlformats.org/officeDocument/2006/relationships/tags" Target="../tags/tag391.xml" /><Relationship Id="rId9" Type="http://schemas.openxmlformats.org/officeDocument/2006/relationships/image" Target="../media/image17.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20.png" /><Relationship Id="rId11" Type="http://schemas.openxmlformats.org/officeDocument/2006/relationships/tags" Target="../tags/tag407.xml" /><Relationship Id="rId12" Type="http://schemas.openxmlformats.org/officeDocument/2006/relationships/image" Target="../media/image21.png" /><Relationship Id="rId13" Type="http://schemas.openxmlformats.org/officeDocument/2006/relationships/tags" Target="../tags/tag408.xml" /><Relationship Id="rId14" Type="http://schemas.openxmlformats.org/officeDocument/2006/relationships/image" Target="../media/image22.png" /><Relationship Id="rId15" Type="http://schemas.openxmlformats.org/officeDocument/2006/relationships/tags" Target="../tags/tag409.xml" /><Relationship Id="rId16" Type="http://schemas.openxmlformats.org/officeDocument/2006/relationships/image" Target="../media/image23.png" /><Relationship Id="rId17" Type="http://schemas.openxmlformats.org/officeDocument/2006/relationships/tags" Target="../tags/tag410.xml" /><Relationship Id="rId18" Type="http://schemas.openxmlformats.org/officeDocument/2006/relationships/tags" Target="../tags/tag411.xml" /><Relationship Id="rId19" Type="http://schemas.openxmlformats.org/officeDocument/2006/relationships/tags" Target="../tags/tag412.xml" /><Relationship Id="rId2" Type="http://schemas.openxmlformats.org/officeDocument/2006/relationships/notesSlide" Target="../notesSlides/notesSlide3.xml" /><Relationship Id="rId20" Type="http://schemas.openxmlformats.org/officeDocument/2006/relationships/tags" Target="../tags/tag413.xml" /><Relationship Id="rId21" Type="http://schemas.openxmlformats.org/officeDocument/2006/relationships/tags" Target="../tags/tag414.xml" /><Relationship Id="rId22" Type="http://schemas.openxmlformats.org/officeDocument/2006/relationships/tags" Target="../tags/tag415.xml" /><Relationship Id="rId23" Type="http://schemas.openxmlformats.org/officeDocument/2006/relationships/tags" Target="../tags/tag416.xml" /><Relationship Id="rId24" Type="http://schemas.openxmlformats.org/officeDocument/2006/relationships/tags" Target="../tags/tag417.xml" /><Relationship Id="rId25" Type="http://schemas.openxmlformats.org/officeDocument/2006/relationships/tags" Target="../tags/tag418.xml" /><Relationship Id="rId26" Type="http://schemas.openxmlformats.org/officeDocument/2006/relationships/tags" Target="../tags/tag419.xml" /><Relationship Id="rId27" Type="http://schemas.openxmlformats.org/officeDocument/2006/relationships/tags" Target="../tags/tag420.xml" /><Relationship Id="rId28" Type="http://schemas.openxmlformats.org/officeDocument/2006/relationships/tags" Target="../tags/tag421.xml" /><Relationship Id="rId29" Type="http://schemas.openxmlformats.org/officeDocument/2006/relationships/tags" Target="../tags/tag422.xml" /><Relationship Id="rId3" Type="http://schemas.openxmlformats.org/officeDocument/2006/relationships/tags" Target="../tags/tag403.xml" /><Relationship Id="rId30" Type="http://schemas.openxmlformats.org/officeDocument/2006/relationships/tags" Target="../tags/tag423.xml" /><Relationship Id="rId31" Type="http://schemas.openxmlformats.org/officeDocument/2006/relationships/tags" Target="../tags/tag424.xml" /><Relationship Id="rId32" Type="http://schemas.openxmlformats.org/officeDocument/2006/relationships/tags" Target="../tags/tag425.xml" /><Relationship Id="rId33" Type="http://schemas.openxmlformats.org/officeDocument/2006/relationships/tags" Target="../tags/tag426.xml" /><Relationship Id="rId34" Type="http://schemas.openxmlformats.org/officeDocument/2006/relationships/tags" Target="../tags/tag427.xml" /><Relationship Id="rId35" Type="http://schemas.openxmlformats.org/officeDocument/2006/relationships/tags" Target="../tags/tag428.xml" /><Relationship Id="rId36" Type="http://schemas.openxmlformats.org/officeDocument/2006/relationships/tags" Target="../tags/tag429.xml" /><Relationship Id="rId37" Type="http://schemas.openxmlformats.org/officeDocument/2006/relationships/tags" Target="../tags/tag430.xml" /><Relationship Id="rId38" Type="http://schemas.openxmlformats.org/officeDocument/2006/relationships/tags" Target="../tags/tag431.xml" /><Relationship Id="rId39" Type="http://schemas.openxmlformats.org/officeDocument/2006/relationships/tags" Target="../tags/tag432.xml" /><Relationship Id="rId4" Type="http://schemas.openxmlformats.org/officeDocument/2006/relationships/image" Target="../media/image2.png" /><Relationship Id="rId40" Type="http://schemas.openxmlformats.org/officeDocument/2006/relationships/tags" Target="../tags/tag433.xml" /><Relationship Id="rId5" Type="http://schemas.openxmlformats.org/officeDocument/2006/relationships/tags" Target="../tags/tag404.xml" /><Relationship Id="rId6" Type="http://schemas.openxmlformats.org/officeDocument/2006/relationships/image" Target="../media/image3.png" /><Relationship Id="rId7" Type="http://schemas.openxmlformats.org/officeDocument/2006/relationships/tags" Target="../tags/tag405.xml" /><Relationship Id="rId8" Type="http://schemas.openxmlformats.org/officeDocument/2006/relationships/image" Target="../media/image19.png" /><Relationship Id="rId9" Type="http://schemas.openxmlformats.org/officeDocument/2006/relationships/tags" Target="../tags/tag40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40.xml" /><Relationship Id="rId11" Type="http://schemas.openxmlformats.org/officeDocument/2006/relationships/tags" Target="../tags/tag441.xml" /><Relationship Id="rId12" Type="http://schemas.openxmlformats.org/officeDocument/2006/relationships/tags" Target="../tags/tag442.xml" /><Relationship Id="rId13" Type="http://schemas.openxmlformats.org/officeDocument/2006/relationships/tags" Target="../tags/tag443.xml" /><Relationship Id="rId14" Type="http://schemas.openxmlformats.org/officeDocument/2006/relationships/tags" Target="../tags/tag444.xml" /><Relationship Id="rId15" Type="http://schemas.openxmlformats.org/officeDocument/2006/relationships/tags" Target="../tags/tag445.xml" /><Relationship Id="rId16" Type="http://schemas.openxmlformats.org/officeDocument/2006/relationships/tags" Target="../tags/tag446.xml" /><Relationship Id="rId17" Type="http://schemas.openxmlformats.org/officeDocument/2006/relationships/tags" Target="../tags/tag447.xml" /><Relationship Id="rId2" Type="http://schemas.openxmlformats.org/officeDocument/2006/relationships/tags" Target="../tags/tag434.xml" /><Relationship Id="rId3" Type="http://schemas.openxmlformats.org/officeDocument/2006/relationships/image" Target="../media/image2.png" /><Relationship Id="rId4" Type="http://schemas.openxmlformats.org/officeDocument/2006/relationships/tags" Target="../tags/tag435.xml" /><Relationship Id="rId5" Type="http://schemas.openxmlformats.org/officeDocument/2006/relationships/image" Target="../media/image3.png" /><Relationship Id="rId6" Type="http://schemas.openxmlformats.org/officeDocument/2006/relationships/tags" Target="../tags/tag436.xml" /><Relationship Id="rId7" Type="http://schemas.openxmlformats.org/officeDocument/2006/relationships/tags" Target="../tags/tag437.xml" /><Relationship Id="rId8" Type="http://schemas.openxmlformats.org/officeDocument/2006/relationships/tags" Target="../tags/tag438.xml" /><Relationship Id="rId9" Type="http://schemas.openxmlformats.org/officeDocument/2006/relationships/tags" Target="../tags/tag43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54.xml" /><Relationship Id="rId11" Type="http://schemas.openxmlformats.org/officeDocument/2006/relationships/tags" Target="../tags/tag455.xml" /><Relationship Id="rId12" Type="http://schemas.openxmlformats.org/officeDocument/2006/relationships/tags" Target="../tags/tag456.xml" /><Relationship Id="rId13" Type="http://schemas.openxmlformats.org/officeDocument/2006/relationships/tags" Target="../tags/tag457.xml" /><Relationship Id="rId14" Type="http://schemas.openxmlformats.org/officeDocument/2006/relationships/tags" Target="../tags/tag458.xml" /><Relationship Id="rId15" Type="http://schemas.openxmlformats.org/officeDocument/2006/relationships/tags" Target="../tags/tag459.xml" /><Relationship Id="rId16" Type="http://schemas.openxmlformats.org/officeDocument/2006/relationships/tags" Target="../tags/tag460.xml" /><Relationship Id="rId17" Type="http://schemas.openxmlformats.org/officeDocument/2006/relationships/tags" Target="../tags/tag461.xml" /><Relationship Id="rId18" Type="http://schemas.openxmlformats.org/officeDocument/2006/relationships/tags" Target="../tags/tag462.xml" /><Relationship Id="rId19" Type="http://schemas.openxmlformats.org/officeDocument/2006/relationships/tags" Target="../tags/tag463.xml" /><Relationship Id="rId2" Type="http://schemas.openxmlformats.org/officeDocument/2006/relationships/tags" Target="../tags/tag448.xml" /><Relationship Id="rId20" Type="http://schemas.openxmlformats.org/officeDocument/2006/relationships/tags" Target="../tags/tag464.xml" /><Relationship Id="rId21" Type="http://schemas.openxmlformats.org/officeDocument/2006/relationships/tags" Target="../tags/tag465.xml" /><Relationship Id="rId22" Type="http://schemas.openxmlformats.org/officeDocument/2006/relationships/tags" Target="../tags/tag466.xml" /><Relationship Id="rId23" Type="http://schemas.openxmlformats.org/officeDocument/2006/relationships/image" Target="../media/image24.png" /><Relationship Id="rId24" Type="http://schemas.openxmlformats.org/officeDocument/2006/relationships/tags" Target="../tags/tag467.xml" /><Relationship Id="rId25" Type="http://schemas.openxmlformats.org/officeDocument/2006/relationships/tags" Target="../tags/tag468.xml" /><Relationship Id="rId26" Type="http://schemas.openxmlformats.org/officeDocument/2006/relationships/tags" Target="../tags/tag469.xml" /><Relationship Id="rId3" Type="http://schemas.openxmlformats.org/officeDocument/2006/relationships/image" Target="../media/image2.png" /><Relationship Id="rId4" Type="http://schemas.openxmlformats.org/officeDocument/2006/relationships/tags" Target="../tags/tag449.xml" /><Relationship Id="rId5" Type="http://schemas.openxmlformats.org/officeDocument/2006/relationships/image" Target="../media/image3.png" /><Relationship Id="rId6" Type="http://schemas.openxmlformats.org/officeDocument/2006/relationships/tags" Target="../tags/tag450.xml" /><Relationship Id="rId7" Type="http://schemas.openxmlformats.org/officeDocument/2006/relationships/tags" Target="../tags/tag451.xml" /><Relationship Id="rId8" Type="http://schemas.openxmlformats.org/officeDocument/2006/relationships/tags" Target="../tags/tag452.xml" /><Relationship Id="rId9" Type="http://schemas.openxmlformats.org/officeDocument/2006/relationships/tags" Target="../tags/tag45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76.xml" /><Relationship Id="rId11" Type="http://schemas.openxmlformats.org/officeDocument/2006/relationships/tags" Target="../tags/tag477.xml" /><Relationship Id="rId12" Type="http://schemas.openxmlformats.org/officeDocument/2006/relationships/tags" Target="../tags/tag478.xml" /><Relationship Id="rId13" Type="http://schemas.openxmlformats.org/officeDocument/2006/relationships/tags" Target="../tags/tag479.xml" /><Relationship Id="rId14" Type="http://schemas.openxmlformats.org/officeDocument/2006/relationships/tags" Target="../tags/tag480.xml" /><Relationship Id="rId15" Type="http://schemas.openxmlformats.org/officeDocument/2006/relationships/tags" Target="../tags/tag481.xml" /><Relationship Id="rId16" Type="http://schemas.openxmlformats.org/officeDocument/2006/relationships/tags" Target="../tags/tag482.xml" /><Relationship Id="rId17" Type="http://schemas.openxmlformats.org/officeDocument/2006/relationships/tags" Target="../tags/tag483.xml" /><Relationship Id="rId18" Type="http://schemas.openxmlformats.org/officeDocument/2006/relationships/tags" Target="../tags/tag484.xml" /><Relationship Id="rId19" Type="http://schemas.openxmlformats.org/officeDocument/2006/relationships/tags" Target="../tags/tag485.xml" /><Relationship Id="rId2" Type="http://schemas.openxmlformats.org/officeDocument/2006/relationships/tags" Target="../tags/tag470.xml" /><Relationship Id="rId20" Type="http://schemas.openxmlformats.org/officeDocument/2006/relationships/tags" Target="../tags/tag486.xml" /><Relationship Id="rId21" Type="http://schemas.openxmlformats.org/officeDocument/2006/relationships/tags" Target="../tags/tag487.xml" /><Relationship Id="rId22" Type="http://schemas.openxmlformats.org/officeDocument/2006/relationships/tags" Target="../tags/tag488.xml" /><Relationship Id="rId3" Type="http://schemas.openxmlformats.org/officeDocument/2006/relationships/image" Target="../media/image2.png" /><Relationship Id="rId4" Type="http://schemas.openxmlformats.org/officeDocument/2006/relationships/tags" Target="../tags/tag471.xml" /><Relationship Id="rId5" Type="http://schemas.openxmlformats.org/officeDocument/2006/relationships/image" Target="../media/image3.png" /><Relationship Id="rId6" Type="http://schemas.openxmlformats.org/officeDocument/2006/relationships/tags" Target="../tags/tag472.xml" /><Relationship Id="rId7" Type="http://schemas.openxmlformats.org/officeDocument/2006/relationships/tags" Target="../tags/tag473.xml" /><Relationship Id="rId8" Type="http://schemas.openxmlformats.org/officeDocument/2006/relationships/tags" Target="../tags/tag474.xml" /><Relationship Id="rId9" Type="http://schemas.openxmlformats.org/officeDocument/2006/relationships/tags" Target="../tags/tag475.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95.xml" /><Relationship Id="rId11" Type="http://schemas.openxmlformats.org/officeDocument/2006/relationships/tags" Target="../tags/tag496.xml" /><Relationship Id="rId12" Type="http://schemas.openxmlformats.org/officeDocument/2006/relationships/tags" Target="../tags/tag497.xml" /><Relationship Id="rId13" Type="http://schemas.openxmlformats.org/officeDocument/2006/relationships/tags" Target="../tags/tag498.xml" /><Relationship Id="rId14" Type="http://schemas.openxmlformats.org/officeDocument/2006/relationships/tags" Target="../tags/tag499.xml" /><Relationship Id="rId15" Type="http://schemas.openxmlformats.org/officeDocument/2006/relationships/tags" Target="../tags/tag500.xml" /><Relationship Id="rId16" Type="http://schemas.openxmlformats.org/officeDocument/2006/relationships/tags" Target="../tags/tag501.xml" /><Relationship Id="rId17" Type="http://schemas.openxmlformats.org/officeDocument/2006/relationships/tags" Target="../tags/tag502.xml" /><Relationship Id="rId18" Type="http://schemas.openxmlformats.org/officeDocument/2006/relationships/tags" Target="../tags/tag503.xml" /><Relationship Id="rId19" Type="http://schemas.openxmlformats.org/officeDocument/2006/relationships/tags" Target="../tags/tag504.xml" /><Relationship Id="rId2" Type="http://schemas.openxmlformats.org/officeDocument/2006/relationships/tags" Target="../tags/tag489.xml" /><Relationship Id="rId20" Type="http://schemas.openxmlformats.org/officeDocument/2006/relationships/tags" Target="../tags/tag505.xml" /><Relationship Id="rId21" Type="http://schemas.openxmlformats.org/officeDocument/2006/relationships/tags" Target="../tags/tag506.xml" /><Relationship Id="rId3" Type="http://schemas.openxmlformats.org/officeDocument/2006/relationships/image" Target="../media/image2.png" /><Relationship Id="rId4" Type="http://schemas.openxmlformats.org/officeDocument/2006/relationships/tags" Target="../tags/tag490.xml" /><Relationship Id="rId5" Type="http://schemas.openxmlformats.org/officeDocument/2006/relationships/image" Target="../media/image3.png" /><Relationship Id="rId6" Type="http://schemas.openxmlformats.org/officeDocument/2006/relationships/tags" Target="../tags/tag491.xml" /><Relationship Id="rId7" Type="http://schemas.openxmlformats.org/officeDocument/2006/relationships/tags" Target="../tags/tag492.xml" /><Relationship Id="rId8" Type="http://schemas.openxmlformats.org/officeDocument/2006/relationships/tags" Target="../tags/tag493.xml" /><Relationship Id="rId9" Type="http://schemas.openxmlformats.org/officeDocument/2006/relationships/tags" Target="../tags/tag494.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512.xml" /><Relationship Id="rId11" Type="http://schemas.openxmlformats.org/officeDocument/2006/relationships/tags" Target="../tags/tag513.xml" /><Relationship Id="rId12" Type="http://schemas.openxmlformats.org/officeDocument/2006/relationships/tags" Target="../tags/tag514.xml" /><Relationship Id="rId13" Type="http://schemas.openxmlformats.org/officeDocument/2006/relationships/image" Target="../media/image26.jpeg" /><Relationship Id="rId14" Type="http://schemas.openxmlformats.org/officeDocument/2006/relationships/tags" Target="../tags/tag515.xml" /><Relationship Id="rId15" Type="http://schemas.openxmlformats.org/officeDocument/2006/relationships/tags" Target="../tags/tag516.xml" /><Relationship Id="rId16" Type="http://schemas.openxmlformats.org/officeDocument/2006/relationships/tags" Target="../tags/tag517.xml" /><Relationship Id="rId17" Type="http://schemas.openxmlformats.org/officeDocument/2006/relationships/image" Target="../media/image27.jpeg" /><Relationship Id="rId18" Type="http://schemas.openxmlformats.org/officeDocument/2006/relationships/tags" Target="../tags/tag518.xml" /><Relationship Id="rId19" Type="http://schemas.openxmlformats.org/officeDocument/2006/relationships/tags" Target="../tags/tag519.xml" /><Relationship Id="rId2" Type="http://schemas.openxmlformats.org/officeDocument/2006/relationships/tags" Target="../tags/tag507.xml" /><Relationship Id="rId20" Type="http://schemas.openxmlformats.org/officeDocument/2006/relationships/tags" Target="../tags/tag520.xml" /><Relationship Id="rId3" Type="http://schemas.openxmlformats.org/officeDocument/2006/relationships/image" Target="../media/image2.png" /><Relationship Id="rId4" Type="http://schemas.openxmlformats.org/officeDocument/2006/relationships/tags" Target="../tags/tag508.xml" /><Relationship Id="rId5" Type="http://schemas.openxmlformats.org/officeDocument/2006/relationships/image" Target="../media/image3.png" /><Relationship Id="rId6" Type="http://schemas.openxmlformats.org/officeDocument/2006/relationships/tags" Target="../tags/tag509.xml" /><Relationship Id="rId7" Type="http://schemas.openxmlformats.org/officeDocument/2006/relationships/tags" Target="../tags/tag510.xml" /><Relationship Id="rId8" Type="http://schemas.openxmlformats.org/officeDocument/2006/relationships/image" Target="../media/image25.jpeg" /><Relationship Id="rId9" Type="http://schemas.openxmlformats.org/officeDocument/2006/relationships/tags" Target="../tags/tag511.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525.xml" /><Relationship Id="rId11" Type="http://schemas.openxmlformats.org/officeDocument/2006/relationships/image" Target="../media/image30.jpeg" /><Relationship Id="rId12" Type="http://schemas.openxmlformats.org/officeDocument/2006/relationships/tags" Target="../tags/tag526.xml" /><Relationship Id="rId13" Type="http://schemas.openxmlformats.org/officeDocument/2006/relationships/image" Target="../media/image31.jpeg" /><Relationship Id="rId14" Type="http://schemas.openxmlformats.org/officeDocument/2006/relationships/tags" Target="../tags/tag527.xml" /><Relationship Id="rId15" Type="http://schemas.openxmlformats.org/officeDocument/2006/relationships/tags" Target="../tags/tag528.xml" /><Relationship Id="rId16" Type="http://schemas.openxmlformats.org/officeDocument/2006/relationships/tags" Target="../tags/tag529.xml" /><Relationship Id="rId17" Type="http://schemas.openxmlformats.org/officeDocument/2006/relationships/tags" Target="../tags/tag530.xml" /><Relationship Id="rId18" Type="http://schemas.openxmlformats.org/officeDocument/2006/relationships/tags" Target="../tags/tag531.xml" /><Relationship Id="rId19" Type="http://schemas.openxmlformats.org/officeDocument/2006/relationships/tags" Target="../tags/tag532.xml" /><Relationship Id="rId2" Type="http://schemas.openxmlformats.org/officeDocument/2006/relationships/tags" Target="../tags/tag521.xml" /><Relationship Id="rId20" Type="http://schemas.openxmlformats.org/officeDocument/2006/relationships/tags" Target="../tags/tag533.xml" /><Relationship Id="rId3" Type="http://schemas.openxmlformats.org/officeDocument/2006/relationships/image" Target="../media/image2.png" /><Relationship Id="rId4" Type="http://schemas.openxmlformats.org/officeDocument/2006/relationships/tags" Target="../tags/tag522.xml" /><Relationship Id="rId5" Type="http://schemas.openxmlformats.org/officeDocument/2006/relationships/image" Target="../media/image3.png" /><Relationship Id="rId6" Type="http://schemas.openxmlformats.org/officeDocument/2006/relationships/tags" Target="../tags/tag523.xml" /><Relationship Id="rId7" Type="http://schemas.openxmlformats.org/officeDocument/2006/relationships/image" Target="../media/image28.jpeg" /><Relationship Id="rId8" Type="http://schemas.openxmlformats.org/officeDocument/2006/relationships/tags" Target="../tags/tag524.xml" /><Relationship Id="rId9" Type="http://schemas.openxmlformats.org/officeDocument/2006/relationships/image" Target="../media/image29.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539.xml" /><Relationship Id="rId11" Type="http://schemas.openxmlformats.org/officeDocument/2006/relationships/image" Target="../media/image33.jpeg" /><Relationship Id="rId12" Type="http://schemas.openxmlformats.org/officeDocument/2006/relationships/tags" Target="../tags/tag540.xml" /><Relationship Id="rId13" Type="http://schemas.openxmlformats.org/officeDocument/2006/relationships/tags" Target="../tags/tag541.xml" /><Relationship Id="rId14" Type="http://schemas.openxmlformats.org/officeDocument/2006/relationships/tags" Target="../tags/tag542.xml" /><Relationship Id="rId15" Type="http://schemas.openxmlformats.org/officeDocument/2006/relationships/image" Target="../media/image34.jpeg" /><Relationship Id="rId16" Type="http://schemas.openxmlformats.org/officeDocument/2006/relationships/tags" Target="../tags/tag543.xml" /><Relationship Id="rId17" Type="http://schemas.openxmlformats.org/officeDocument/2006/relationships/image" Target="../media/image35.jpeg" /><Relationship Id="rId18" Type="http://schemas.openxmlformats.org/officeDocument/2006/relationships/tags" Target="../tags/tag544.xml" /><Relationship Id="rId19" Type="http://schemas.openxmlformats.org/officeDocument/2006/relationships/tags" Target="../tags/tag545.xml" /><Relationship Id="rId2" Type="http://schemas.openxmlformats.org/officeDocument/2006/relationships/tags" Target="../tags/tag534.xml" /><Relationship Id="rId20" Type="http://schemas.openxmlformats.org/officeDocument/2006/relationships/tags" Target="../tags/tag546.xml" /><Relationship Id="rId3" Type="http://schemas.openxmlformats.org/officeDocument/2006/relationships/image" Target="../media/image2.png" /><Relationship Id="rId4" Type="http://schemas.openxmlformats.org/officeDocument/2006/relationships/tags" Target="../tags/tag535.xml" /><Relationship Id="rId5" Type="http://schemas.openxmlformats.org/officeDocument/2006/relationships/image" Target="../media/image3.png" /><Relationship Id="rId6" Type="http://schemas.openxmlformats.org/officeDocument/2006/relationships/tags" Target="../tags/tag536.xml" /><Relationship Id="rId7" Type="http://schemas.openxmlformats.org/officeDocument/2006/relationships/tags" Target="../tags/tag537.xml" /><Relationship Id="rId8" Type="http://schemas.openxmlformats.org/officeDocument/2006/relationships/tags" Target="../tags/tag538.xml" /><Relationship Id="rId9" Type="http://schemas.openxmlformats.org/officeDocument/2006/relationships/image" Target="../media/image32.jpe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552.xml" /><Relationship Id="rId2" Type="http://schemas.openxmlformats.org/officeDocument/2006/relationships/tags" Target="../tags/tag547.xml" /><Relationship Id="rId3" Type="http://schemas.openxmlformats.org/officeDocument/2006/relationships/image" Target="../media/image2.png" /><Relationship Id="rId4" Type="http://schemas.openxmlformats.org/officeDocument/2006/relationships/tags" Target="../tags/tag548.xml" /><Relationship Id="rId5" Type="http://schemas.openxmlformats.org/officeDocument/2006/relationships/image" Target="../media/image3.png" /><Relationship Id="rId6" Type="http://schemas.openxmlformats.org/officeDocument/2006/relationships/tags" Target="../tags/tag549.xml" /><Relationship Id="rId7" Type="http://schemas.openxmlformats.org/officeDocument/2006/relationships/image" Target="../media/image36.png" /><Relationship Id="rId8" Type="http://schemas.openxmlformats.org/officeDocument/2006/relationships/tags" Target="../tags/tag550.xml" /><Relationship Id="rId9" Type="http://schemas.openxmlformats.org/officeDocument/2006/relationships/tags" Target="../tags/tag551.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557.xml" /><Relationship Id="rId11" Type="http://schemas.openxmlformats.org/officeDocument/2006/relationships/tags" Target="../tags/tag558.xml" /><Relationship Id="rId12" Type="http://schemas.openxmlformats.org/officeDocument/2006/relationships/tags" Target="../tags/tag559.xml" /><Relationship Id="rId13" Type="http://schemas.openxmlformats.org/officeDocument/2006/relationships/tags" Target="../tags/tag560.xml" /><Relationship Id="rId14" Type="http://schemas.openxmlformats.org/officeDocument/2006/relationships/tags" Target="../tags/tag561.xml" /><Relationship Id="rId15" Type="http://schemas.openxmlformats.org/officeDocument/2006/relationships/tags" Target="../tags/tag562.xml" /><Relationship Id="rId16" Type="http://schemas.openxmlformats.org/officeDocument/2006/relationships/tags" Target="../tags/tag563.xml" /><Relationship Id="rId2" Type="http://schemas.openxmlformats.org/officeDocument/2006/relationships/tags" Target="../tags/tag553.xml" /><Relationship Id="rId3" Type="http://schemas.openxmlformats.org/officeDocument/2006/relationships/image" Target="../media/image2.png" /><Relationship Id="rId4" Type="http://schemas.openxmlformats.org/officeDocument/2006/relationships/tags" Target="../tags/tag554.xml" /><Relationship Id="rId5" Type="http://schemas.openxmlformats.org/officeDocument/2006/relationships/image" Target="../media/image3.png" /><Relationship Id="rId6" Type="http://schemas.openxmlformats.org/officeDocument/2006/relationships/tags" Target="../tags/tag555.xml" /><Relationship Id="rId7" Type="http://schemas.openxmlformats.org/officeDocument/2006/relationships/image" Target="../media/image37.jpeg" /><Relationship Id="rId8" Type="http://schemas.openxmlformats.org/officeDocument/2006/relationships/tags" Target="../tags/tag556.xml" /><Relationship Id="rId9" Type="http://schemas.openxmlformats.org/officeDocument/2006/relationships/image" Target="../media/image38.jpe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570.xml" /><Relationship Id="rId2" Type="http://schemas.openxmlformats.org/officeDocument/2006/relationships/tags" Target="../tags/tag564.xml" /><Relationship Id="rId3" Type="http://schemas.openxmlformats.org/officeDocument/2006/relationships/image" Target="../media/image2.png" /><Relationship Id="rId4" Type="http://schemas.openxmlformats.org/officeDocument/2006/relationships/tags" Target="../tags/tag565.xml" /><Relationship Id="rId5" Type="http://schemas.openxmlformats.org/officeDocument/2006/relationships/image" Target="../media/image3.png" /><Relationship Id="rId6" Type="http://schemas.openxmlformats.org/officeDocument/2006/relationships/tags" Target="../tags/tag566.xml" /><Relationship Id="rId7" Type="http://schemas.openxmlformats.org/officeDocument/2006/relationships/tags" Target="../tags/tag567.xml" /><Relationship Id="rId8" Type="http://schemas.openxmlformats.org/officeDocument/2006/relationships/tags" Target="../tags/tag568.xml" /><Relationship Id="rId9" Type="http://schemas.openxmlformats.org/officeDocument/2006/relationships/tags" Target="../tags/tag569.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571.xml" /><Relationship Id="rId3" Type="http://schemas.openxmlformats.org/officeDocument/2006/relationships/tags" Target="../tags/tag572.xml" /><Relationship Id="rId4" Type="http://schemas.openxmlformats.org/officeDocument/2006/relationships/hyperlink" Target="https://d.book118.com/918130127064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cxnSp>
        <p:nvCxnSpPr>
          <p:cNvPr id="10" name="直接连接符 9" title=""/>
          <p:cNvCxnSpPr/>
          <p:nvPr>
            <p:custDataLst>
              <p:tags r:id="rId3"/>
            </p:custDataLst>
          </p:nvPr>
        </p:nvCxnSpPr>
        <p:spPr>
          <a:xfrm flipH="1">
            <a:off x="914422" y="4757465"/>
            <a:ext cx="3619025" cy="0"/>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sp>
        <p:nvSpPr>
          <p:cNvPr id="2" name="标题 1" title=""/>
          <p:cNvSpPr/>
          <p:nvPr>
            <p:ph type="ctrTitle" idx="2"/>
            <p:custDataLst>
              <p:tags r:id="rId4"/>
            </p:custDataLst>
          </p:nvPr>
        </p:nvSpPr>
        <p:spPr>
          <a:xfrm>
            <a:off x="311251" y="2095765"/>
            <a:ext cx="4825365" cy="1846659"/>
          </a:xfrm>
        </p:spPr>
        <p:txBody>
          <a:bodyPr>
            <a:normAutofit fontScale="90000"/>
          </a:bodyPr>
          <a:lstStyle/>
          <a:p>
            <a:pPr marL="0" indent="0" algn="l">
              <a:lnSpc>
                <a:spcPct val="100000"/>
              </a:lnSpc>
              <a:spcBef>
                <a:spcPct val="0"/>
              </a:spcBef>
              <a:spcAft>
                <a:spcPct val="0"/>
              </a:spcAft>
              <a:buSzTx/>
              <a:buNone/>
            </a:pPr>
            <a:r>
              <a:rPr lang="zh-CN" altLang="en-US" baseline="0">
                <a:solidFill>
                  <a:schemeClr val="lt1"/>
                </a:solidFill>
                <a:latin typeface="微软雅黑" panose="020b0503020204020204" charset="-122"/>
                <a:ea typeface="微软雅黑"/>
                <a:cs typeface="汉仪旗黑-85S" panose="00020600040101010101" pitchFamily="18" charset="-122"/>
                <a:sym typeface="Times New Roman" panose="02020603050405020304"/>
              </a:rPr>
              <a:t>物质的分类及转化</a:t>
            </a:r>
            <a:br>
              <a:rPr lang="zh-CN" altLang="en-US" baseline="0">
                <a:solidFill>
                  <a:schemeClr val="lt1"/>
                </a:solidFill>
                <a:cs typeface="汉仪旗黑-85S" panose="00020600040101010101" pitchFamily="18" charset="-122"/>
                <a:sym typeface="Times New Roman" panose="02020603050405020304"/>
              </a:rPr>
            </a:br>
            <a:endParaRPr lang="zh-CN" altLang="en-US" baseline="0">
              <a:solidFill>
                <a:schemeClr val="lt1"/>
              </a:solidFill>
              <a:cs typeface="汉仪旗黑-85S" panose="00020600040101010101" pitchFamily="18" charset="-122"/>
              <a:sym typeface="Times New Roman" panose="02020603050405020304"/>
            </a:endParaRPr>
          </a:p>
        </p:txBody>
      </p:sp>
      <p:sp>
        <p:nvSpPr>
          <p:cNvPr id="5" name="副标题 4" title=""/>
          <p:cNvSpPr/>
          <p:nvPr>
            <p:ph type="subTitle" idx="3"/>
            <p:custDataLst>
              <p:tags r:id="rId5"/>
            </p:custDataLst>
          </p:nvPr>
        </p:nvSpPr>
        <p:spPr>
          <a:xfrm>
            <a:off x="311172" y="4115857"/>
            <a:ext cx="4826000" cy="370205"/>
          </a:xfrm>
        </p:spPr>
        <p:txBody>
          <a:bodyPr>
            <a:noAutofit/>
          </a:bodyPr>
          <a:lstStyle/>
          <a:p>
            <a:pPr algn="ctr"/>
            <a:r>
              <a:rPr lang="zh-CN" altLang="en-US" sz="2800">
                <a:solidFill>
                  <a:schemeClr val="lt1"/>
                </a:solidFill>
              </a:rPr>
              <a:t>第一课时</a:t>
            </a:r>
            <a:endParaRPr lang="zh-CN" altLang="en-US" sz="2800">
              <a:solidFill>
                <a:schemeClr val="lt1"/>
              </a:solidFill>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2"/>
          </p:custDataLst>
        </p:nvPr>
      </p:nvGrpSpPr>
      <p:grpSpPr>
        <a:xfrm>
          <a:off x="0" y="0"/>
          <a:ext cx="0" cy="0"/>
        </a:xfrm>
      </p:grpSpPr>
      <p:pic>
        <p:nvPicPr>
          <p:cNvPr id="32" name="图片 31" title=""/>
          <p:cNvPicPr>
            <a:picLocks noChangeAspect="1"/>
          </p:cNvPicPr>
          <p:nvPr>
            <p:custDataLst>
              <p:tags r:id="rId4"/>
            </p:custDataLst>
          </p:nvPr>
        </p:nvPicPr>
        <p:blipFill>
          <a:blip r:embed="rId3"/>
          <a:stretch>
            <a:fillRect/>
          </a:stretch>
        </p:blipFill>
        <p:spPr>
          <a:xfrm>
            <a:off x="0" y="0"/>
            <a:ext cx="540068" cy="720090"/>
          </a:xfrm>
          <a:prstGeom prst="rect">
            <a:avLst/>
          </a:prstGeom>
        </p:spPr>
      </p:pic>
      <p:pic>
        <p:nvPicPr>
          <p:cNvPr id="26" name="图片 25" title=""/>
          <p:cNvPicPr>
            <a:picLocks noChangeAspect="1"/>
          </p:cNvPicPr>
          <p:nvPr>
            <p:custDataLst>
              <p:tags r:id="rId6"/>
            </p:custDataLst>
          </p:nvPr>
        </p:nvPicPr>
        <p:blipFill>
          <a:blip r:embed="rId5"/>
          <a:stretch>
            <a:fillRect/>
          </a:stretch>
        </p:blipFill>
        <p:spPr>
          <a:xfrm>
            <a:off x="8603932" y="-5379"/>
            <a:ext cx="540068" cy="720090"/>
          </a:xfrm>
          <a:prstGeom prst="rect">
            <a:avLst/>
          </a:prstGeom>
        </p:spPr>
      </p:pic>
      <p:sp>
        <p:nvSpPr>
          <p:cNvPr id="3" name="内容占位符 2" title=""/>
          <p:cNvSpPr>
            <a:spLocks noGrp="1"/>
          </p:cNvSpPr>
          <p:nvPr>
            <p:ph idx="4294967295"/>
            <p:custDataLst>
              <p:tags r:id="rId7"/>
            </p:custDataLst>
          </p:nvPr>
        </p:nvSpPr>
        <p:spPr>
          <a:xfrm>
            <a:off x="456300" y="1490400"/>
            <a:ext cx="8226900" cy="4759200"/>
          </a:xfrm>
        </p:spPr>
        <p:txBody>
          <a:bodyPr>
            <a:normAutofit/>
          </a:bodyPr>
          <a:lstStyle/>
          <a:p>
            <a:pPr marL="0" indent="0">
              <a:buNone/>
            </a:pPr>
            <a:r>
              <a:rPr lang="zh-CN" altLang="en-US" sz="2400">
                <a:solidFill>
                  <a:schemeClr val="dk1"/>
                </a:solidFill>
                <a:latin typeface="微软雅黑" panose="020b0503020204020204" charset="-122"/>
                <a:ea typeface="微软雅黑"/>
                <a:cs typeface="微软雅黑" panose="020b0503020204020204" charset="-122"/>
              </a:rPr>
              <a:t>听一首歌曲：《这世界有哪么多人》</a:t>
            </a:r>
            <a:endParaRPr lang="zh-CN" altLang="en-US" sz="2400">
              <a:solidFill>
                <a:schemeClr val="dk1"/>
              </a:solidFill>
              <a:latin typeface="微软雅黑" panose="020b0503020204020204" charset="-122"/>
              <a:ea typeface="微软雅黑"/>
              <a:cs typeface="微软雅黑" panose="020b0503020204020204" charset="-122"/>
            </a:endParaRPr>
          </a:p>
          <a:p>
            <a:pPr marL="0" indent="0">
              <a:buNone/>
            </a:pPr>
            <a:r>
              <a:rPr lang="zh-CN" altLang="en-US" sz="2400">
                <a:solidFill>
                  <a:schemeClr val="dk1"/>
                </a:solidFill>
                <a:latin typeface="微软雅黑" panose="020b0503020204020204" charset="-122"/>
                <a:ea typeface="微软雅黑"/>
                <a:cs typeface="微软雅黑" panose="020b0503020204020204" charset="-122"/>
              </a:rPr>
              <a:t>这世界有那么多人</a:t>
            </a:r>
            <a:endParaRPr lang="zh-CN" altLang="en-US" sz="2400">
              <a:solidFill>
                <a:schemeClr val="dk1"/>
              </a:solidFill>
              <a:latin typeface="微软雅黑" panose="020b0503020204020204" charset="-122"/>
              <a:ea typeface="微软雅黑"/>
              <a:cs typeface="微软雅黑" panose="020b0503020204020204" charset="-122"/>
            </a:endParaRPr>
          </a:p>
          <a:p>
            <a:pPr marL="0" indent="0">
              <a:buNone/>
            </a:pPr>
            <a:r>
              <a:rPr lang="zh-CN" altLang="en-US" sz="2400">
                <a:solidFill>
                  <a:schemeClr val="dk1"/>
                </a:solidFill>
                <a:latin typeface="微软雅黑" panose="020b0503020204020204" charset="-122"/>
                <a:ea typeface="微软雅黑"/>
                <a:cs typeface="微软雅黑" panose="020b0503020204020204" charset="-122"/>
              </a:rPr>
              <a:t>人群里 敞着一扇门</a:t>
            </a:r>
            <a:endParaRPr lang="zh-CN" altLang="en-US" sz="2400">
              <a:solidFill>
                <a:schemeClr val="dk1"/>
              </a:solidFill>
              <a:latin typeface="微软雅黑" panose="020b0503020204020204" charset="-122"/>
              <a:ea typeface="微软雅黑"/>
              <a:cs typeface="微软雅黑" panose="020b0503020204020204" charset="-122"/>
            </a:endParaRPr>
          </a:p>
          <a:p>
            <a:pPr marL="0" indent="0">
              <a:buNone/>
            </a:pPr>
            <a:r>
              <a:rPr lang="zh-CN" altLang="en-US" sz="2400">
                <a:solidFill>
                  <a:schemeClr val="dk1"/>
                </a:solidFill>
                <a:latin typeface="微软雅黑" panose="020b0503020204020204" charset="-122"/>
                <a:ea typeface="微软雅黑"/>
                <a:cs typeface="微软雅黑" panose="020b0503020204020204" charset="-122"/>
              </a:rPr>
              <a:t>我迷朦的眼睛里长存</a:t>
            </a:r>
            <a:endParaRPr lang="zh-CN" altLang="en-US" sz="2400">
              <a:solidFill>
                <a:schemeClr val="dk1"/>
              </a:solidFill>
              <a:latin typeface="微软雅黑" panose="020b0503020204020204" charset="-122"/>
              <a:ea typeface="微软雅黑"/>
              <a:cs typeface="微软雅黑" panose="020b0503020204020204" charset="-122"/>
            </a:endParaRPr>
          </a:p>
          <a:p>
            <a:pPr marL="0" indent="0">
              <a:buNone/>
            </a:pPr>
            <a:r>
              <a:rPr lang="zh-CN" altLang="en-US" sz="2400">
                <a:solidFill>
                  <a:schemeClr val="dk1"/>
                </a:solidFill>
                <a:latin typeface="微软雅黑" panose="020b0503020204020204" charset="-122"/>
                <a:ea typeface="微软雅黑"/>
                <a:cs typeface="微软雅黑" panose="020b0503020204020204" charset="-122"/>
              </a:rPr>
              <a:t>初见你 蓝色清晨。。。。。</a:t>
            </a:r>
            <a:endParaRPr lang="zh-CN" altLang="en-US" sz="2400">
              <a:solidFill>
                <a:schemeClr val="dk1"/>
              </a:solidFill>
              <a:latin typeface="微软雅黑" panose="020b0503020204020204" charset="-122"/>
              <a:ea typeface="微软雅黑"/>
              <a:cs typeface="微软雅黑" panose="020b0503020204020204" charset="-122"/>
            </a:endParaRPr>
          </a:p>
          <a:p>
            <a:pPr marL="0" indent="0">
              <a:buNone/>
            </a:pPr>
            <a:endParaRPr lang="zh-CN" altLang="en-US" sz="2400">
              <a:solidFill>
                <a:schemeClr val="dk1"/>
              </a:solidFill>
              <a:latin typeface="微软雅黑" panose="020b0503020204020204" charset="-122"/>
              <a:ea typeface="微软雅黑"/>
              <a:cs typeface="微软雅黑" panose="020b0503020204020204" charset="-122"/>
            </a:endParaRPr>
          </a:p>
          <a:p>
            <a:pPr marL="0" indent="0">
              <a:buNone/>
            </a:pPr>
            <a:r>
              <a:rPr lang="zh-CN" altLang="en-US" sz="2400">
                <a:solidFill>
                  <a:schemeClr val="dk1"/>
                </a:solidFill>
                <a:latin typeface="微软雅黑" panose="020b0503020204020204" charset="-122"/>
                <a:ea typeface="微软雅黑"/>
                <a:cs typeface="微软雅黑" panose="020b0503020204020204" charset="-122"/>
              </a:rPr>
              <a:t>这首歌就包含了分类的意义：这世界哪么多人，如何找到某个人？</a:t>
            </a:r>
            <a:endParaRPr lang="zh-CN" altLang="en-US" sz="2400">
              <a:solidFill>
                <a:schemeClr val="dk1"/>
              </a:solidFill>
              <a:latin typeface="微软雅黑" panose="020b0503020204020204" charset="-122"/>
              <a:ea typeface="微软雅黑"/>
              <a:cs typeface="微软雅黑" panose="020b0503020204020204" charset="-122"/>
            </a:endParaRPr>
          </a:p>
        </p:txBody>
      </p:sp>
      <p:sp>
        <p:nvSpPr>
          <p:cNvPr id="2" name="标题 1" title=""/>
          <p:cNvSpPr>
            <a:spLocks noGrp="1"/>
          </p:cNvSpPr>
          <p:nvPr>
            <p:custDataLst>
              <p:tags r:id="rId8"/>
            </p:custDataLst>
          </p:nvPr>
        </p:nvSpPr>
        <p:spPr>
          <a:xfrm>
            <a:off x="456300" y="608400"/>
            <a:ext cx="8226900" cy="705600"/>
          </a:xfrm>
          <a:prstGeom prst="rect">
            <a:avLst/>
          </a:prstGeom>
        </p:spPr>
        <p:txBody>
          <a:bodyPr vert="horz" lIns="90000" tIns="46800" rIns="90000" bIns="46800" rtlCol="0" anchor="ctr" anchorCtr="0">
            <a:normAutofit/>
          </a:bodyPr>
          <a:lstStyle>
            <a:defPPr>
              <a:defRPr lang="zh-CN"/>
            </a:defPPr>
            <a:lvl1pPr marL="0" lvl="0" indent="0" algn="l" defTabSz="685800" rtl="0" eaLnBrk="1" fontAlgn="auto" latinLnBrk="0" hangingPunct="1">
              <a:lnSpc>
                <a:spcPct val="100000"/>
              </a:lnSpc>
              <a:spcBef>
                <a:spcPct val="0"/>
              </a:spcBef>
              <a:spcAft>
                <a:spcPct val="0"/>
              </a:spcAft>
              <a:buNone/>
              <a:defRPr sz="2700" b="1" i="0" u="none" strike="noStrike" kern="1200" cap="none" spc="300" normalizeH="0" baseline="0">
                <a:solidFill>
                  <a:schemeClr val="tx1">
                    <a:lumMod val="85000"/>
                    <a:lumOff val="15000"/>
                  </a:schemeClr>
                </a:solidFill>
                <a:uFillTx/>
                <a:latin typeface="+mj-lt"/>
                <a:ea typeface="+mj-ea"/>
                <a:cs typeface="+mj-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a:solidFill>
                  <a:schemeClr val="dk1">
                    <a:lumMod val="85000"/>
                    <a:lumOff val="15000"/>
                  </a:schemeClr>
                </a:solidFill>
                <a:latin typeface="微软雅黑" panose="020b0503020204020204" charset="-122"/>
                <a:ea typeface="微软雅黑"/>
                <a:cs typeface="微软雅黑" panose="020b0503020204020204" charset="-122"/>
              </a:rPr>
              <a:t>1</a:t>
            </a:r>
            <a:r>
              <a:rPr lang="zh-CN" altLang="en-US">
                <a:solidFill>
                  <a:schemeClr val="dk1">
                    <a:lumMod val="85000"/>
                    <a:lumOff val="15000"/>
                  </a:schemeClr>
                </a:solidFill>
                <a:latin typeface="微软雅黑" panose="020b0503020204020204" charset="-122"/>
                <a:ea typeface="微软雅黑"/>
                <a:cs typeface="微软雅黑" panose="020b0503020204020204" charset="-122"/>
              </a:rPr>
              <a:t>、</a:t>
            </a:r>
            <a:r>
              <a:rPr lang="zh-CN" altLang="zh-CN">
                <a:solidFill>
                  <a:schemeClr val="dk1">
                    <a:lumMod val="85000"/>
                    <a:lumOff val="15000"/>
                  </a:schemeClr>
                </a:solidFill>
                <a:latin typeface="微软雅黑" panose="020b0503020204020204" charset="-122"/>
                <a:ea typeface="微软雅黑"/>
                <a:cs typeface="微软雅黑" panose="020b0503020204020204" charset="-122"/>
              </a:rPr>
              <a:t>为什么要物质分类：</a:t>
            </a:r>
            <a:endParaRPr lang="zh-CN" altLang="zh-CN">
              <a:solidFill>
                <a:schemeClr val="dk1">
                  <a:lumMod val="85000"/>
                  <a:lumOff val="15000"/>
                </a:schemeClr>
              </a:solidFill>
              <a:latin typeface="微软雅黑" panose="020b0503020204020204" charset="-122"/>
              <a:ea typeface="微软雅黑"/>
              <a:cs typeface="微软雅黑" panose="020b0503020204020204" charset="-122"/>
            </a:endParaRPr>
          </a:p>
        </p:txBody>
      </p:sp>
    </p:spTree>
    <p:custDataLst>
      <p:tags r:id="rId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 name="图片 14" title=""/>
          <p:cNvPicPr>
            <a:picLocks noChangeAspect="1"/>
          </p:cNvPicPr>
          <p:nvPr>
            <p:custDataLst>
              <p:tags r:id="rId4"/>
            </p:custDataLst>
          </p:nvPr>
        </p:nvPicPr>
        <p:blipFill>
          <a:blip r:embed="rId3"/>
          <a:stretch>
            <a:fillRect/>
          </a:stretch>
        </p:blipFill>
        <p:spPr>
          <a:xfrm>
            <a:off x="615315" y="4181475"/>
            <a:ext cx="3502660" cy="2030095"/>
          </a:xfrm>
          <a:prstGeom prst="rect">
            <a:avLst/>
          </a:prstGeom>
          <a:noFill/>
          <a:ln w="9525">
            <a:noFill/>
          </a:ln>
        </p:spPr>
      </p:pic>
      <p:pic>
        <p:nvPicPr>
          <p:cNvPr id="3" name="图片 105" title=""/>
          <p:cNvPicPr/>
          <p:nvPr>
            <p:custDataLst>
              <p:tags r:id="rId6"/>
            </p:custDataLst>
          </p:nvPr>
        </p:nvPicPr>
        <p:blipFill>
          <a:blip r:embed="rId5"/>
          <a:stretch>
            <a:fillRect/>
          </a:stretch>
        </p:blipFill>
        <p:spPr>
          <a:xfrm>
            <a:off x="539750" y="1123950"/>
            <a:ext cx="3292475" cy="2508250"/>
          </a:xfrm>
          <a:prstGeom prst="rect">
            <a:avLst/>
          </a:prstGeom>
          <a:noFill/>
          <a:ln w="9525">
            <a:noFill/>
          </a:ln>
        </p:spPr>
      </p:pic>
      <p:pic>
        <p:nvPicPr>
          <p:cNvPr id="4" name="图片 108" title=""/>
          <p:cNvPicPr/>
          <p:nvPr>
            <p:custDataLst>
              <p:tags r:id="rId8"/>
            </p:custDataLst>
          </p:nvPr>
        </p:nvPicPr>
        <p:blipFill>
          <a:blip r:embed="rId7"/>
          <a:stretch>
            <a:fillRect/>
          </a:stretch>
        </p:blipFill>
        <p:spPr>
          <a:xfrm>
            <a:off x="4932363" y="692150"/>
            <a:ext cx="3054350" cy="4724400"/>
          </a:xfrm>
          <a:prstGeom prst="rect">
            <a:avLst/>
          </a:prstGeom>
          <a:noFill/>
          <a:ln w="9525">
            <a:noFill/>
          </a:ln>
        </p:spPr>
      </p:pic>
      <p:sp>
        <p:nvSpPr>
          <p:cNvPr id="5" name="标题 4" title=""/>
          <p:cNvSpPr>
            <a:spLocks noGrp="1"/>
          </p:cNvSpPr>
          <p:nvPr>
            <p:ph type="ctrTitle" idx="2"/>
            <p:custDataLst>
              <p:tags r:id="rId9"/>
            </p:custDataLst>
          </p:nvPr>
        </p:nvSpPr>
        <p:spPr>
          <a:xfrm>
            <a:off x="2534233" y="3613741"/>
            <a:ext cx="6857365" cy="582930"/>
          </a:xfrm>
        </p:spPr>
        <p:txBody>
          <a:bodyPr/>
          <a:lstStyle/>
          <a:p>
            <a:pPr marL="0" indent="0" algn="l">
              <a:lnSpc>
                <a:spcPct val="120000"/>
              </a:lnSpc>
              <a:spcBef>
                <a:spcPct val="0"/>
              </a:spcBef>
              <a:spcAft>
                <a:spcPct val="0"/>
              </a:spcAft>
              <a:buSzTx/>
              <a:buNone/>
            </a:pPr>
            <a:r>
              <a:rPr lang="zh-CN" altLang="en-US" sz="2300">
                <a:solidFill>
                  <a:schemeClr val="accent1"/>
                </a:solidFill>
                <a:sym typeface="Times New Roman" panose="02020603050405020304"/>
              </a:rPr>
              <a:t>生活中的分类</a:t>
            </a:r>
            <a:endParaRPr lang="zh-CN" altLang="en-US" sz="2300">
              <a:solidFill>
                <a:schemeClr val="accent1"/>
              </a:solidFill>
              <a:sym typeface="Times New Roman" panose="02020603050405020304"/>
            </a:endParaRPr>
          </a:p>
        </p:txBody>
      </p:sp>
      <p:sp>
        <p:nvSpPr>
          <p:cNvPr id="6" name="矩形 5" title=""/>
          <p:cNvSpPr/>
          <p:nvPr>
            <p:custDataLst>
              <p:tags r:id="rId10"/>
            </p:custDataLst>
          </p:nvPr>
        </p:nvSpPr>
        <p:spPr>
          <a:xfrm>
            <a:off x="3390927" y="1223944"/>
            <a:ext cx="3638074" cy="17838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b" anchorCtr="0">
            <a:normAutofit/>
          </a:bodyPr>
          <a:lstStyle>
            <a:defPPr>
              <a:defRPr lang="zh-CN">
                <a:solidFill>
                  <a:schemeClr val="lt1"/>
                </a:solidFill>
              </a:defRPr>
            </a:defPPr>
            <a:lvl1pPr marL="0" lvl="0"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9pPr>
          </a:lstStyle>
          <a:p>
            <a:pPr algn="l">
              <a:lnSpc>
                <a:spcPct val="100000"/>
              </a:lnSpc>
            </a:pPr>
            <a:r>
              <a:rPr lang="en-US" altLang="zh-CN" sz="6600" b="1" spc="200">
                <a:solidFill>
                  <a:schemeClr val="dk1">
                    <a:lumMod val="85000"/>
                    <a:lumOff val="15000"/>
                  </a:schemeClr>
                </a:solidFill>
                <a:uFillTx/>
                <a:latin typeface="Arial" pitchFamily="34" charset="0"/>
                <a:ea typeface="微软雅黑"/>
                <a:cs typeface="+mn-ea"/>
                <a:sym typeface="+mn-lt"/>
              </a:rPr>
              <a:t>01</a:t>
            </a:r>
            <a:endParaRPr lang="en-US" altLang="zh-CN" sz="6600" b="1" spc="200">
              <a:solidFill>
                <a:schemeClr val="dk1">
                  <a:lumMod val="85000"/>
                  <a:lumOff val="15000"/>
                </a:schemeClr>
              </a:solidFill>
              <a:uFillTx/>
              <a:latin typeface="Arial" pitchFamily="34" charset="0"/>
              <a:ea typeface="微软雅黑"/>
              <a:cs typeface="+mn-ea"/>
              <a:sym typeface="+mn-lt"/>
            </a:endParaRPr>
          </a:p>
        </p:txBody>
      </p:sp>
      <p:sp>
        <p:nvSpPr>
          <p:cNvPr id="7" name="文本占位符 8" title=""/>
          <p:cNvSpPr>
            <a:spLocks noGrp="1"/>
          </p:cNvSpPr>
          <p:nvPr>
            <p:custDataLst>
              <p:tags r:id="rId11"/>
            </p:custDataLst>
          </p:nvPr>
        </p:nvSpPr>
        <p:spPr>
          <a:xfrm>
            <a:off x="3391403" y="3336167"/>
            <a:ext cx="612458" cy="186214"/>
          </a:xfrm>
          <a:prstGeom prst="rect">
            <a:avLst/>
          </a:prstGeom>
          <a:solidFill>
            <a:schemeClr val="accent1">
              <a:lumMod val="40000"/>
              <a:lumOff val="60000"/>
            </a:schemeClr>
          </a:solidFill>
        </p:spPr>
        <p:txBody>
          <a:bodyPr vert="horz" wrap="square" lIns="0" tIns="0" rIns="0" bIns="0" rtlCol="0" anchor="ctr">
            <a:normAutofit fontScale="60000"/>
          </a:bodyPr>
          <a:lstStyle>
            <a:defPPr>
              <a:defRPr lang="zh-CN"/>
            </a:defPPr>
            <a:lvl1pPr marL="0" lvl="0" indent="0" algn="l" defTabSz="914400" rtl="0" eaLnBrk="1" fontAlgn="auto" latinLnBrk="0" hangingPunct="1">
              <a:lnSpc>
                <a:spcPct val="130000"/>
              </a:lnSpc>
              <a:spcBef>
                <a:spcPct val="0"/>
              </a:spcBef>
              <a:spcAft>
                <a:spcPts val="750"/>
              </a:spcAft>
              <a:buFont typeface="Arial" pitchFamily="34" charset="0"/>
              <a:buNone/>
              <a:defRPr sz="1600" b="1" i="0" u="none" strike="noStrike" kern="1200" cap="none" spc="110" normalizeH="0" baseline="0">
                <a:solidFill>
                  <a:schemeClr val="bg1"/>
                </a:solidFill>
                <a:uFillTx/>
                <a:latin typeface="Arial" pitchFamily="34" charset="0"/>
                <a:ea typeface="微软雅黑"/>
                <a:cs typeface="+mn-cs"/>
              </a:defRPr>
            </a:lvl1pPr>
            <a:lvl2pPr marL="685800" lvl="1" indent="-228600" algn="l" defTabSz="914400" rtl="0" eaLnBrk="1" fontAlgn="auto" latinLnBrk="0" hangingPunct="1">
              <a:lnSpc>
                <a:spcPct val="130000"/>
              </a:lnSpc>
              <a:spcBef>
                <a:spcPct val="0"/>
              </a:spcBef>
              <a:spcAft>
                <a:spcPts val="750"/>
              </a:spcAft>
              <a:buFont typeface="Arial" pitchFamily="34" charset="0"/>
              <a:buChar char="•"/>
              <a:tabLst>
                <a:tab pos="1609725"/>
              </a:tabLst>
              <a:defRPr sz="1600" b="0" i="0" u="none" strike="noStrike" kern="1200" cap="none" spc="0" normalizeH="0" baseline="0">
                <a:solidFill>
                  <a:schemeClr val="tx1">
                    <a:lumMod val="85000"/>
                    <a:lumOff val="15000"/>
                  </a:schemeClr>
                </a:solidFill>
                <a:uFillTx/>
                <a:latin typeface="Arial" pitchFamily="34" charset="0"/>
                <a:ea typeface="微软雅黑"/>
                <a:cs typeface="+mn-cs"/>
              </a:defRPr>
            </a:lvl2pPr>
            <a:lvl3pPr marL="1143000" lvl="2" indent="-228600" algn="l" defTabSz="914400" rtl="0" eaLnBrk="1" fontAlgn="auto" latinLnBrk="0" hangingPunct="1">
              <a:lnSpc>
                <a:spcPct val="130000"/>
              </a:lnSpc>
              <a:spcBef>
                <a:spcPct val="0"/>
              </a:spcBef>
              <a:spcAft>
                <a:spcPts val="750"/>
              </a:spcAft>
              <a:buFont typeface="Arial" pitchFamily="34" charset="0"/>
              <a:buChar char="•"/>
              <a:defRPr sz="1600" b="0" i="0" u="none" strike="noStrike" kern="1200" cap="none" spc="0" normalizeH="0" baseline="0">
                <a:solidFill>
                  <a:schemeClr val="tx1">
                    <a:lumMod val="85000"/>
                    <a:lumOff val="15000"/>
                  </a:schemeClr>
                </a:solidFill>
                <a:uFillTx/>
                <a:latin typeface="Arial" pitchFamily="34" charset="0"/>
                <a:ea typeface="微软雅黑"/>
                <a:cs typeface="+mn-cs"/>
              </a:defRPr>
            </a:lvl3pPr>
            <a:lvl4pPr marL="1600200" lvl="3" indent="-228600" algn="l" defTabSz="914400" rtl="0" eaLnBrk="1" fontAlgn="auto" latinLnBrk="0" hangingPunct="1">
              <a:lnSpc>
                <a:spcPct val="130000"/>
              </a:lnSpc>
              <a:spcBef>
                <a:spcPct val="0"/>
              </a:spcBef>
              <a:spcAft>
                <a:spcPts val="750"/>
              </a:spcAft>
              <a:buFont typeface="Arial" pitchFamily="34" charset="0"/>
              <a:buChar char="•"/>
              <a:defRPr sz="1600" b="0" i="0" u="none" strike="noStrike" kern="1200" cap="none" spc="0" normalizeH="0" baseline="0">
                <a:solidFill>
                  <a:schemeClr val="tx1">
                    <a:lumMod val="85000"/>
                    <a:lumOff val="15000"/>
                  </a:schemeClr>
                </a:solidFill>
                <a:uFillTx/>
                <a:latin typeface="Arial" pitchFamily="34" charset="0"/>
                <a:ea typeface="微软雅黑"/>
                <a:cs typeface="+mn-cs"/>
              </a:defRPr>
            </a:lvl4pPr>
            <a:lvl5pPr marL="2057400" lvl="4" indent="-228600" algn="l" defTabSz="914400" rtl="0" eaLnBrk="1" fontAlgn="auto" latinLnBrk="0" hangingPunct="1">
              <a:lnSpc>
                <a:spcPct val="130000"/>
              </a:lnSpc>
              <a:spcBef>
                <a:spcPct val="0"/>
              </a:spcBef>
              <a:spcAft>
                <a:spcPts val="750"/>
              </a:spcAft>
              <a:buFont typeface="Arial" pitchFamily="34" charset="0"/>
              <a:buChar char="•"/>
              <a:defRPr sz="1600" b="0" i="0" u="none" strike="noStrike" kern="1200" cap="none" spc="0" normalizeH="0" baseline="0">
                <a:solidFill>
                  <a:schemeClr val="tx1">
                    <a:lumMod val="85000"/>
                    <a:lumOff val="15000"/>
                  </a:schemeClr>
                </a:solidFill>
                <a:uFillTx/>
                <a:latin typeface="Arial" pitchFamily="34" charset="0"/>
                <a:ea typeface="微软雅黑"/>
                <a:cs typeface="+mn-cs"/>
              </a:defRPr>
            </a:lvl5pPr>
            <a:lvl6pPr marL="2514600" lvl="5" indent="-228600" algn="l" defTabSz="914400" rtl="0" eaLnBrk="1" fontAlgn="base" latinLnBrk="0" hangingPunct="1">
              <a:lnSpc>
                <a:spcPct val="90000"/>
              </a:lnSpc>
              <a:spcBef>
                <a:spcPts val="500"/>
              </a:spcBef>
              <a:spcAft>
                <a:spcPct val="0"/>
              </a:spcAft>
              <a:buFont typeface="Arial" pitchFamily="34" charset="0"/>
              <a:buChar char="•"/>
              <a:defRPr sz="1800" b="0" i="0" u="none" kern="1200" baseline="0">
                <a:solidFill>
                  <a:schemeClr val="tx1"/>
                </a:solidFill>
                <a:latin typeface="+mn-lt"/>
                <a:ea typeface="+mn-ea"/>
                <a:cs typeface="+mn-cs"/>
              </a:defRPr>
            </a:lvl6pPr>
            <a:lvl7pPr marL="2971800" lvl="6" indent="-228600" algn="l" defTabSz="914400" rtl="0" eaLnBrk="1" fontAlgn="base" latinLnBrk="0" hangingPunct="1">
              <a:lnSpc>
                <a:spcPct val="90000"/>
              </a:lnSpc>
              <a:spcBef>
                <a:spcPts val="500"/>
              </a:spcBef>
              <a:spcAft>
                <a:spcPct val="0"/>
              </a:spcAft>
              <a:buFont typeface="Arial" pitchFamily="34" charset="0"/>
              <a:buChar char="•"/>
              <a:defRPr sz="1800" b="0" i="0" u="none" kern="1200" baseline="0">
                <a:solidFill>
                  <a:schemeClr val="tx1"/>
                </a:solidFill>
                <a:latin typeface="+mn-lt"/>
                <a:ea typeface="+mn-ea"/>
                <a:cs typeface="+mn-cs"/>
              </a:defRPr>
            </a:lvl7pPr>
            <a:lvl8pPr marL="3429000" lvl="7" indent="-228600" algn="l" defTabSz="914400" rtl="0" eaLnBrk="1" fontAlgn="base" latinLnBrk="0" hangingPunct="1">
              <a:lnSpc>
                <a:spcPct val="90000"/>
              </a:lnSpc>
              <a:spcBef>
                <a:spcPts val="500"/>
              </a:spcBef>
              <a:spcAft>
                <a:spcPct val="0"/>
              </a:spcAft>
              <a:buFont typeface="Arial" pitchFamily="34" charset="0"/>
              <a:buChar char="•"/>
              <a:defRPr sz="1800" b="0" i="0" u="none" kern="1200" baseline="0">
                <a:solidFill>
                  <a:schemeClr val="tx1"/>
                </a:solidFill>
                <a:latin typeface="+mn-lt"/>
                <a:ea typeface="+mn-ea"/>
                <a:cs typeface="+mn-cs"/>
              </a:defRPr>
            </a:lvl8pPr>
            <a:lvl9pPr marL="3886200" lvl="8" indent="-228600" algn="l" defTabSz="914400" rtl="0" eaLnBrk="1" fontAlgn="base" latinLnBrk="0" hangingPunct="1">
              <a:lnSpc>
                <a:spcPct val="90000"/>
              </a:lnSpc>
              <a:spcBef>
                <a:spcPts val="500"/>
              </a:spcBef>
              <a:spcAft>
                <a:spcPct val="0"/>
              </a:spcAft>
              <a:buFont typeface="Arial" pitchFamily="34" charset="0"/>
              <a:buChar char="•"/>
              <a:defRPr sz="1800" b="0" i="0" u="none" kern="1200" baseline="0">
                <a:solidFill>
                  <a:schemeClr val="tx1"/>
                </a:solidFill>
                <a:latin typeface="+mn-lt"/>
                <a:ea typeface="+mn-ea"/>
                <a:cs typeface="+mn-cs"/>
              </a:defRPr>
            </a:lvl9pPr>
          </a:lstStyle>
          <a:p>
            <a:pPr algn="ctr"/>
            <a:r>
              <a:rPr lang="en-US" altLang="zh-CN" sz="1000" spc="200">
                <a:solidFill>
                  <a:schemeClr val="dk1">
                    <a:lumMod val="85000"/>
                    <a:lumOff val="15000"/>
                  </a:schemeClr>
                </a:solidFill>
                <a:uFillTx/>
              </a:rPr>
              <a:t>Part One</a:t>
            </a:r>
            <a:endParaRPr lang="en-US" altLang="zh-CN" sz="1000" spc="200">
              <a:solidFill>
                <a:schemeClr val="dk1">
                  <a:lumMod val="85000"/>
                  <a:lumOff val="15000"/>
                </a:schemeClr>
              </a:solidFill>
              <a:uFillTx/>
            </a:endParaRPr>
          </a:p>
        </p:txBody>
      </p:sp>
    </p:spTree>
    <p:custDataLst>
      <p:tags r:id="rId12"/>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3"/>
          </p:custDataLst>
        </p:nvPr>
      </p:nvGrpSpPr>
      <p:grpSpPr>
        <a:xfrm>
          <a:off x="0" y="0"/>
          <a:ext cx="0" cy="0"/>
        </a:xfrm>
      </p:grpSpPr>
      <p:pic>
        <p:nvPicPr>
          <p:cNvPr id="32" name="图片 31" title=""/>
          <p:cNvPicPr>
            <a:picLocks noChangeAspect="1"/>
          </p:cNvPicPr>
          <p:nvPr>
            <p:custDataLst>
              <p:tags r:id="rId5"/>
            </p:custDataLst>
          </p:nvPr>
        </p:nvPicPr>
        <p:blipFill>
          <a:blip r:embed="rId4"/>
          <a:stretch>
            <a:fillRect/>
          </a:stretch>
        </p:blipFill>
        <p:spPr>
          <a:xfrm>
            <a:off x="0" y="0"/>
            <a:ext cx="540068" cy="720090"/>
          </a:xfrm>
          <a:prstGeom prst="rect">
            <a:avLst/>
          </a:prstGeom>
        </p:spPr>
      </p:pic>
      <p:pic>
        <p:nvPicPr>
          <p:cNvPr id="26" name="图片 25" title=""/>
          <p:cNvPicPr>
            <a:picLocks noChangeAspect="1"/>
          </p:cNvPicPr>
          <p:nvPr>
            <p:custDataLst>
              <p:tags r:id="rId7"/>
            </p:custDataLst>
          </p:nvPr>
        </p:nvPicPr>
        <p:blipFill>
          <a:blip r:embed="rId6"/>
          <a:stretch>
            <a:fillRect/>
          </a:stretch>
        </p:blipFill>
        <p:spPr>
          <a:xfrm>
            <a:off x="8603932" y="-5379"/>
            <a:ext cx="540068" cy="720090"/>
          </a:xfrm>
          <a:prstGeom prst="rect">
            <a:avLst/>
          </a:prstGeom>
        </p:spPr>
      </p:pic>
      <p:sp>
        <p:nvSpPr>
          <p:cNvPr id="4" name="矩形 3" title=""/>
          <p:cNvSpPr/>
          <p:nvPr>
            <p:custDataLst>
              <p:tags r:id="rId8"/>
            </p:custDataLst>
          </p:nvPr>
        </p:nvSpPr>
        <p:spPr>
          <a:xfrm>
            <a:off x="538798" y="908368"/>
            <a:ext cx="8605837" cy="230695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zh-CN" altLang="en-US" sz="2400">
                <a:solidFill>
                  <a:srgbClr val="000000"/>
                </a:solidFill>
                <a:latin typeface="微软雅黑" panose="020b0503020204020204" charset="-122"/>
                <a:ea typeface="微软雅黑"/>
                <a:cs typeface="微软雅黑" panose="020b0503020204020204" charset="-122"/>
                <a:sym typeface="Times New Roman" panose="02020603050405020304"/>
              </a:rPr>
              <a:t>    目前人类发现和合成的化学物质已达一亿多种，对于这么多的化学物质和丰富的化学变化，要认识和了解它们，分类是一个必要的方法，哪么化学上人们是如何对它们进行分类并对它们进行认识和研究的呢？</a:t>
            </a:r>
            <a:endParaRPr lang="zh-CN" altLang="en-US" sz="2400">
              <a:solidFill>
                <a:srgbClr val="000000"/>
              </a:solidFill>
              <a:latin typeface="微软雅黑" panose="020b0503020204020204" charset="-122"/>
              <a:ea typeface="微软雅黑"/>
              <a:cs typeface="微软雅黑" panose="020b0503020204020204" charset="-122"/>
              <a:sym typeface="Times New Roman" panose="02020603050405020304"/>
            </a:endParaRPr>
          </a:p>
        </p:txBody>
      </p:sp>
      <p:sp>
        <p:nvSpPr>
          <p:cNvPr id="8" name="内容占位符 2" title=""/>
          <p:cNvSpPr txBox="1"/>
          <p:nvPr>
            <p:custDataLst>
              <p:tags r:id="rId9"/>
            </p:custDataLst>
          </p:nvPr>
        </p:nvSpPr>
        <p:spPr>
          <a:xfrm>
            <a:off x="323533" y="3716973"/>
            <a:ext cx="8378825" cy="1836737"/>
          </a:xfrm>
          <a:prstGeom prst="rect">
            <a:avLst/>
          </a:prstGeom>
          <a:noFill/>
          <a:ln w="9525">
            <a:noFill/>
          </a:ln>
        </p:spPr>
        <p:txBody>
          <a:bodyPr lIns="68580" tIns="34290" rIns="68580" bIns="34290" anchor="t"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228600" indent="-228600">
              <a:lnSpc>
                <a:spcPct val="150000"/>
              </a:lnSpc>
              <a:spcBef>
                <a:spcPts val="1000"/>
              </a:spcBef>
              <a:buFont typeface="Arial" pitchFamily="34" charset="0"/>
              <a:buChar char="•"/>
            </a:pPr>
            <a:r>
              <a:rPr lang="zh-CN" altLang="en-US" sz="2400" b="1">
                <a:solidFill>
                  <a:schemeClr val="dk1"/>
                </a:solidFill>
                <a:latin typeface="微软雅黑" panose="020b0503020204020204" charset="-122"/>
                <a:ea typeface="微软雅黑"/>
                <a:sym typeface="Times New Roman" panose="02020603050405020304"/>
              </a:rPr>
              <a:t>分类是学习和研究化学物质及其变化的一种常用的基本方法，它不仅使有关化学物质及其变化的知识系统化，还可以通过分门别类的研究，了解物质及其变化的规律。</a:t>
            </a:r>
            <a:endParaRPr lang="zh-CN" altLang="en-US" sz="2400" b="1">
              <a:solidFill>
                <a:schemeClr val="dk1"/>
              </a:solidFill>
              <a:latin typeface="微软雅黑" panose="020b0503020204020204" charset="-122"/>
              <a:ea typeface="微软雅黑"/>
              <a:sym typeface="Times New Roman" panose="02020603050405020304"/>
            </a:endParaRPr>
          </a:p>
        </p:txBody>
      </p:sp>
    </p:spTree>
    <p:custDataLst>
      <p:tags r:id="rId10"/>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1" dur="50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up)">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3"/>
          </p:custDataLst>
        </p:nvPr>
      </p:nvGrpSpPr>
      <p:grpSpPr>
        <a:xfrm>
          <a:off x="0" y="0"/>
          <a:ext cx="0" cy="0"/>
        </a:xfrm>
      </p:grpSpPr>
      <p:pic>
        <p:nvPicPr>
          <p:cNvPr id="32" name="图片 31" title=""/>
          <p:cNvPicPr>
            <a:picLocks noChangeAspect="1"/>
          </p:cNvPicPr>
          <p:nvPr>
            <p:custDataLst>
              <p:tags r:id="rId5"/>
            </p:custDataLst>
          </p:nvPr>
        </p:nvPicPr>
        <p:blipFill>
          <a:blip r:embed="rId4"/>
          <a:stretch>
            <a:fillRect/>
          </a:stretch>
        </p:blipFill>
        <p:spPr>
          <a:xfrm>
            <a:off x="0" y="0"/>
            <a:ext cx="540068" cy="720090"/>
          </a:xfrm>
          <a:prstGeom prst="rect">
            <a:avLst/>
          </a:prstGeom>
        </p:spPr>
      </p:pic>
      <p:pic>
        <p:nvPicPr>
          <p:cNvPr id="26" name="图片 25" title=""/>
          <p:cNvPicPr>
            <a:picLocks noChangeAspect="1"/>
          </p:cNvPicPr>
          <p:nvPr>
            <p:custDataLst>
              <p:tags r:id="rId7"/>
            </p:custDataLst>
          </p:nvPr>
        </p:nvPicPr>
        <p:blipFill>
          <a:blip r:embed="rId6"/>
          <a:stretch>
            <a:fillRect/>
          </a:stretch>
        </p:blipFill>
        <p:spPr>
          <a:xfrm>
            <a:off x="8603932" y="-5379"/>
            <a:ext cx="540068" cy="720090"/>
          </a:xfrm>
          <a:prstGeom prst="rect">
            <a:avLst/>
          </a:prstGeom>
        </p:spPr>
      </p:pic>
      <p:sp>
        <p:nvSpPr>
          <p:cNvPr id="7" name="标题 1" title=""/>
          <p:cNvSpPr txBox="1"/>
          <p:nvPr>
            <p:custDataLst>
              <p:tags r:id="rId8"/>
            </p:custDataLst>
          </p:nvPr>
        </p:nvSpPr>
        <p:spPr>
          <a:xfrm>
            <a:off x="539433" y="476885"/>
            <a:ext cx="6246812" cy="735013"/>
          </a:xfrm>
          <a:prstGeom prst="rect">
            <a:avLst/>
          </a:prstGeom>
          <a:noFill/>
          <a:ln w="9525">
            <a:noFill/>
          </a:ln>
        </p:spPr>
        <p:txBody>
          <a:bodyPr lIns="68580" tIns="34290" rIns="68580" bIns="34290"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90000"/>
              </a:lnSpc>
            </a:pPr>
            <a:r>
              <a:rPr lang="en-US" altLang="zh-CN" sz="3600" b="1">
                <a:solidFill>
                  <a:schemeClr val="dk2">
                    <a:lumMod val="25000"/>
                  </a:schemeClr>
                </a:solidFill>
                <a:latin typeface="微软雅黑" panose="020b0503020204020204" charset="-122"/>
                <a:ea typeface="微软雅黑"/>
                <a:cs typeface="微软雅黑" panose="020b0503020204020204" charset="-122"/>
                <a:sym typeface="Times New Roman" panose="02020603050405020304"/>
              </a:rPr>
              <a:t>2</a:t>
            </a:r>
            <a:r>
              <a:rPr lang="zh-CN" altLang="en-US" sz="3600" b="1">
                <a:solidFill>
                  <a:schemeClr val="dk2">
                    <a:lumMod val="25000"/>
                  </a:schemeClr>
                </a:solidFill>
                <a:latin typeface="微软雅黑" panose="020b0503020204020204" charset="-122"/>
                <a:ea typeface="微软雅黑"/>
                <a:cs typeface="微软雅黑" panose="020b0503020204020204" charset="-122"/>
                <a:sym typeface="Times New Roman" panose="02020603050405020304"/>
              </a:rPr>
              <a:t>、如何对化学物质分类？</a:t>
            </a:r>
            <a:endParaRPr lang="zh-CN" altLang="en-US" sz="3600" b="1">
              <a:solidFill>
                <a:schemeClr val="dk2">
                  <a:lumMod val="25000"/>
                </a:schemeClr>
              </a:solidFill>
              <a:latin typeface="微软雅黑" panose="020b0503020204020204" charset="-122"/>
              <a:ea typeface="微软雅黑"/>
              <a:cs typeface="微软雅黑" panose="020b0503020204020204" charset="-122"/>
              <a:sym typeface="Times New Roman" panose="02020603050405020304"/>
            </a:endParaRPr>
          </a:p>
        </p:txBody>
      </p:sp>
      <p:sp>
        <p:nvSpPr>
          <p:cNvPr id="8" name="内容占位符 2" title=""/>
          <p:cNvSpPr txBox="1"/>
          <p:nvPr>
            <p:custDataLst>
              <p:tags r:id="rId9"/>
            </p:custDataLst>
          </p:nvPr>
        </p:nvSpPr>
        <p:spPr>
          <a:xfrm>
            <a:off x="683578" y="1268730"/>
            <a:ext cx="8096250" cy="569913"/>
          </a:xfrm>
          <a:prstGeom prst="rect">
            <a:avLst/>
          </a:prstGeom>
          <a:noFill/>
          <a:ln w="9525">
            <a:noFill/>
          </a:ln>
        </p:spPr>
        <p:txBody>
          <a:bodyPr lIns="68580" tIns="34290" rIns="68580" bIns="34290" anchor="t"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228600" indent="-228600">
              <a:lnSpc>
                <a:spcPct val="150000"/>
              </a:lnSpc>
              <a:spcBef>
                <a:spcPts val="1000"/>
              </a:spcBef>
              <a:buFont typeface="Arial" pitchFamily="34" charset="0"/>
              <a:buChar char="•"/>
            </a:pPr>
            <a:r>
              <a:rPr lang="zh-CN" altLang="en-US" sz="2400" b="1">
                <a:solidFill>
                  <a:schemeClr val="dk1"/>
                </a:solidFill>
                <a:latin typeface="微软雅黑" panose="020b0503020204020204" charset="-122"/>
                <a:ea typeface="微软雅黑"/>
                <a:sym typeface="Times New Roman" panose="02020603050405020304"/>
              </a:rPr>
              <a:t>根据物质的</a:t>
            </a:r>
            <a:r>
              <a:rPr lang="zh-CN" altLang="en-US" sz="2400" b="1" u="sng">
                <a:solidFill>
                  <a:schemeClr val="dk1"/>
                </a:solidFill>
                <a:latin typeface="微软雅黑" panose="020b0503020204020204" charset="-122"/>
                <a:ea typeface="微软雅黑"/>
                <a:sym typeface="Times New Roman" panose="02020603050405020304"/>
              </a:rPr>
              <a:t>组成、结构、性质或用途</a:t>
            </a:r>
            <a:r>
              <a:rPr lang="zh-CN" altLang="en-US" sz="2400" b="1">
                <a:solidFill>
                  <a:schemeClr val="dk1"/>
                </a:solidFill>
                <a:latin typeface="微软雅黑" panose="020b0503020204020204" charset="-122"/>
                <a:ea typeface="微软雅黑"/>
                <a:sym typeface="Times New Roman" panose="02020603050405020304"/>
              </a:rPr>
              <a:t>等进行分类。</a:t>
            </a:r>
            <a:endParaRPr lang="zh-CN" altLang="en-US" sz="2400" b="1">
              <a:solidFill>
                <a:schemeClr val="dk1"/>
              </a:solidFill>
              <a:latin typeface="微软雅黑" panose="020b0503020204020204" charset="-122"/>
              <a:ea typeface="微软雅黑"/>
              <a:sym typeface="Times New Roman" panose="02020603050405020304"/>
            </a:endParaRPr>
          </a:p>
        </p:txBody>
      </p:sp>
      <p:sp>
        <p:nvSpPr>
          <p:cNvPr id="30" name="标题 1" title=""/>
          <p:cNvSpPr txBox="1"/>
          <p:nvPr>
            <p:custDataLst>
              <p:tags r:id="rId10"/>
            </p:custDataLst>
          </p:nvPr>
        </p:nvSpPr>
        <p:spPr>
          <a:xfrm>
            <a:off x="683895" y="2636520"/>
            <a:ext cx="4791075" cy="542290"/>
          </a:xfrm>
          <a:prstGeom prst="rect">
            <a:avLst/>
          </a:prstGeom>
          <a:noFill/>
          <a:ln w="9525">
            <a:noFill/>
          </a:ln>
        </p:spPr>
        <p:txBody>
          <a:bodyPr lIns="68580" tIns="34290" rIns="68580" bIns="34290"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90000"/>
              </a:lnSpc>
            </a:pPr>
            <a:r>
              <a:rPr lang="en-US" altLang="zh-CN" sz="3600" b="1">
                <a:solidFill>
                  <a:schemeClr val="dk2">
                    <a:lumMod val="25000"/>
                  </a:schemeClr>
                </a:solidFill>
                <a:latin typeface="微软雅黑" panose="020b0503020204020204" charset="-122"/>
                <a:ea typeface="微软雅黑"/>
                <a:cs typeface="微软雅黑" panose="020b0503020204020204" charset="-122"/>
                <a:sym typeface="Times New Roman" panose="02020603050405020304"/>
              </a:rPr>
              <a:t>3</a:t>
            </a:r>
            <a:r>
              <a:rPr lang="zh-CN" altLang="en-US" sz="3600" b="1">
                <a:solidFill>
                  <a:schemeClr val="dk2">
                    <a:lumMod val="25000"/>
                  </a:schemeClr>
                </a:solidFill>
                <a:latin typeface="微软雅黑" panose="020b0503020204020204" charset="-122"/>
                <a:ea typeface="微软雅黑"/>
                <a:cs typeface="微软雅黑" panose="020b0503020204020204" charset="-122"/>
                <a:sym typeface="Times New Roman" panose="02020603050405020304"/>
              </a:rPr>
              <a:t>、常见的分类法</a:t>
            </a:r>
            <a:endParaRPr lang="zh-CN" altLang="en-US" sz="3600" b="1">
              <a:solidFill>
                <a:schemeClr val="dk2">
                  <a:lumMod val="25000"/>
                </a:schemeClr>
              </a:solidFill>
              <a:latin typeface="微软雅黑" panose="020b0503020204020204" charset="-122"/>
              <a:ea typeface="微软雅黑"/>
              <a:cs typeface="微软雅黑" panose="020b0503020204020204" charset="-122"/>
              <a:sym typeface="Times New Roman" panose="02020603050405020304"/>
            </a:endParaRPr>
          </a:p>
          <a:p>
            <a:pPr>
              <a:lnSpc>
                <a:spcPct val="90000"/>
              </a:lnSpc>
            </a:pPr>
            <a:endParaRPr lang="zh-CN" altLang="en-US" sz="3600" b="1">
              <a:solidFill>
                <a:schemeClr val="dk2">
                  <a:lumMod val="25000"/>
                </a:schemeClr>
              </a:solidFill>
              <a:latin typeface="微软雅黑" panose="020b0503020204020204" charset="-122"/>
              <a:ea typeface="微软雅黑"/>
              <a:cs typeface="微软雅黑" panose="020b0503020204020204" charset="-122"/>
              <a:sym typeface="Times New Roman" panose="02020603050405020304"/>
            </a:endParaRPr>
          </a:p>
        </p:txBody>
      </p:sp>
      <p:sp>
        <p:nvSpPr>
          <p:cNvPr id="2" name="文本框 1" title=""/>
          <p:cNvSpPr txBox="1"/>
          <p:nvPr>
            <p:custDataLst>
              <p:tags r:id="rId11"/>
            </p:custDataLst>
          </p:nvPr>
        </p:nvSpPr>
        <p:spPr>
          <a:xfrm>
            <a:off x="335280" y="3178810"/>
            <a:ext cx="8067675" cy="1353820"/>
          </a:xfrm>
          <a:prstGeom prst="rect">
            <a:avLst/>
          </a:prstGeom>
          <a:noFill/>
        </p:spPr>
        <p:txBody>
          <a:bodyPr wrap="square" rtlCol="0">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800" b="1">
                <a:solidFill>
                  <a:schemeClr val="dk1"/>
                </a:solidFill>
                <a:latin typeface="微软雅黑" panose="020b0503020204020204" charset="-122"/>
                <a:ea typeface="微软雅黑"/>
                <a:cs typeface="微软雅黑" panose="020b0503020204020204" charset="-122"/>
              </a:rPr>
              <a:t>A</a:t>
            </a:r>
            <a:r>
              <a:rPr lang="zh-CN" altLang="en-US" sz="2800" b="1">
                <a:solidFill>
                  <a:schemeClr val="dk1"/>
                </a:solidFill>
                <a:latin typeface="微软雅黑" panose="020b0503020204020204" charset="-122"/>
                <a:ea typeface="微软雅黑"/>
                <a:cs typeface="微软雅黑" panose="020b0503020204020204" charset="-122"/>
              </a:rPr>
              <a:t>、树状分类</a:t>
            </a:r>
            <a:endParaRPr lang="zh-CN" altLang="en-US" sz="2800" b="1">
              <a:solidFill>
                <a:schemeClr val="dk1"/>
              </a:solidFill>
              <a:latin typeface="微软雅黑" panose="020b0503020204020204" charset="-122"/>
              <a:ea typeface="微软雅黑"/>
              <a:cs typeface="微软雅黑" panose="020b0503020204020204" charset="-122"/>
            </a:endParaRPr>
          </a:p>
          <a:p>
            <a:r>
              <a:rPr lang="zh-CN" altLang="en-US" sz="2000">
                <a:solidFill>
                  <a:schemeClr val="dk1"/>
                </a:solidFill>
                <a:latin typeface="微软雅黑" panose="020b0503020204020204" charset="-122"/>
                <a:ea typeface="微软雅黑"/>
                <a:cs typeface="微软雅黑" panose="020b0503020204020204" charset="-122"/>
              </a:rPr>
              <a:t>举例：李明同学</a:t>
            </a:r>
            <a:endParaRPr lang="zh-CN" altLang="en-US" sz="2000">
              <a:solidFill>
                <a:schemeClr val="dk1"/>
              </a:solidFill>
              <a:latin typeface="微软雅黑" panose="020b0503020204020204" charset="-122"/>
              <a:ea typeface="微软雅黑"/>
              <a:cs typeface="微软雅黑" panose="020b0503020204020204" charset="-122"/>
            </a:endParaRPr>
          </a:p>
          <a:p>
            <a:r>
              <a:rPr lang="zh-CN" altLang="en-US" sz="2000">
                <a:solidFill>
                  <a:schemeClr val="dk1"/>
                </a:solidFill>
                <a:latin typeface="微软雅黑" panose="020b0503020204020204" charset="-122"/>
                <a:ea typeface="微软雅黑"/>
                <a:cs typeface="微软雅黑" panose="020b0503020204020204" charset="-122"/>
              </a:rPr>
              <a:t>湖北</a:t>
            </a:r>
            <a:r>
              <a:rPr lang="en-US" altLang="zh-CN" sz="2000">
                <a:solidFill>
                  <a:schemeClr val="dk1"/>
                </a:solidFill>
                <a:latin typeface="微软雅黑" panose="020b0503020204020204" charset="-122"/>
                <a:ea typeface="微软雅黑"/>
                <a:cs typeface="微软雅黑" panose="020b0503020204020204" charset="-122"/>
              </a:rPr>
              <a:t>            </a:t>
            </a:r>
            <a:r>
              <a:rPr lang="zh-CN" altLang="en-US" sz="2000">
                <a:solidFill>
                  <a:schemeClr val="dk1"/>
                </a:solidFill>
                <a:latin typeface="微软雅黑" panose="020b0503020204020204" charset="-122"/>
                <a:ea typeface="微软雅黑"/>
                <a:cs typeface="微软雅黑" panose="020b0503020204020204" charset="-122"/>
              </a:rPr>
              <a:t>荆门</a:t>
            </a:r>
            <a:r>
              <a:rPr lang="en-US" altLang="zh-CN" sz="2000">
                <a:solidFill>
                  <a:schemeClr val="dk1"/>
                </a:solidFill>
                <a:latin typeface="微软雅黑" panose="020b0503020204020204" charset="-122"/>
                <a:ea typeface="微软雅黑"/>
                <a:cs typeface="微软雅黑" panose="020b0503020204020204" charset="-122"/>
              </a:rPr>
              <a:t>        </a:t>
            </a:r>
            <a:r>
              <a:rPr lang="zh-CN" altLang="en-US" sz="2000">
                <a:solidFill>
                  <a:schemeClr val="dk1"/>
                </a:solidFill>
                <a:latin typeface="微软雅黑" panose="020b0503020204020204" charset="-122"/>
                <a:ea typeface="微软雅黑"/>
                <a:cs typeface="微软雅黑" panose="020b0503020204020204" charset="-122"/>
              </a:rPr>
              <a:t>京山</a:t>
            </a:r>
            <a:r>
              <a:rPr lang="en-US" altLang="zh-CN" sz="2000">
                <a:solidFill>
                  <a:schemeClr val="dk1"/>
                </a:solidFill>
                <a:latin typeface="微软雅黑" panose="020b0503020204020204" charset="-122"/>
                <a:ea typeface="微软雅黑"/>
                <a:cs typeface="微软雅黑" panose="020b0503020204020204" charset="-122"/>
              </a:rPr>
              <a:t>       </a:t>
            </a:r>
            <a:r>
              <a:rPr lang="zh-CN" altLang="en-US" sz="2000">
                <a:solidFill>
                  <a:schemeClr val="dk1"/>
                </a:solidFill>
                <a:latin typeface="微软雅黑" panose="020b0503020204020204" charset="-122"/>
                <a:ea typeface="微软雅黑"/>
                <a:cs typeface="微软雅黑" panose="020b0503020204020204" charset="-122"/>
              </a:rPr>
              <a:t>新市镇</a:t>
            </a:r>
            <a:r>
              <a:rPr lang="en-US" altLang="zh-CN" sz="2000">
                <a:solidFill>
                  <a:schemeClr val="dk1"/>
                </a:solidFill>
                <a:latin typeface="微软雅黑" panose="020b0503020204020204" charset="-122"/>
                <a:ea typeface="微软雅黑"/>
                <a:cs typeface="微软雅黑" panose="020b0503020204020204" charset="-122"/>
              </a:rPr>
              <a:t>      </a:t>
            </a:r>
            <a:r>
              <a:rPr lang="zh-CN" altLang="en-US" sz="2000">
                <a:solidFill>
                  <a:schemeClr val="dk1"/>
                </a:solidFill>
                <a:latin typeface="微软雅黑" panose="020b0503020204020204" charset="-122"/>
                <a:ea typeface="微软雅黑"/>
                <a:cs typeface="微软雅黑" panose="020b0503020204020204" charset="-122"/>
              </a:rPr>
              <a:t>京源大道六巷</a:t>
            </a:r>
            <a:r>
              <a:rPr lang="en-US" altLang="zh-CN" sz="2000">
                <a:solidFill>
                  <a:schemeClr val="dk1"/>
                </a:solidFill>
                <a:latin typeface="微软雅黑" panose="020b0503020204020204" charset="-122"/>
                <a:ea typeface="微软雅黑"/>
                <a:cs typeface="微软雅黑" panose="020b0503020204020204" charset="-122"/>
              </a:rPr>
              <a:t>      2</a:t>
            </a:r>
            <a:r>
              <a:rPr lang="zh-CN" altLang="en-US" sz="2000">
                <a:solidFill>
                  <a:schemeClr val="dk1"/>
                </a:solidFill>
                <a:latin typeface="微软雅黑" panose="020b0503020204020204" charset="-122"/>
                <a:ea typeface="微软雅黑"/>
                <a:cs typeface="微软雅黑" panose="020b0503020204020204" charset="-122"/>
              </a:rPr>
              <a:t>号</a:t>
            </a:r>
            <a:r>
              <a:rPr lang="en-US" altLang="zh-CN" sz="1800">
                <a:solidFill>
                  <a:schemeClr val="dk1"/>
                </a:solidFill>
                <a:latin typeface="微软雅黑" panose="020b0503020204020204" charset="-122"/>
                <a:ea typeface="微软雅黑"/>
                <a:cs typeface="微软雅黑" panose="020b0503020204020204" charset="-122"/>
              </a:rPr>
              <a:t>       </a:t>
            </a:r>
            <a:endParaRPr lang="en-US" altLang="zh-CN" sz="1800">
              <a:solidFill>
                <a:schemeClr val="dk1"/>
              </a:solidFill>
              <a:latin typeface="微软雅黑" panose="020b0503020204020204" charset="-122"/>
              <a:ea typeface="微软雅黑"/>
              <a:cs typeface="微软雅黑" panose="020b0503020204020204" charset="-122"/>
            </a:endParaRPr>
          </a:p>
        </p:txBody>
      </p:sp>
      <p:sp>
        <p:nvSpPr>
          <p:cNvPr id="4" name="右箭头 3" title=""/>
          <p:cNvSpPr/>
          <p:nvPr>
            <p:custDataLst>
              <p:tags r:id="rId12"/>
            </p:custDataLst>
          </p:nvPr>
        </p:nvSpPr>
        <p:spPr>
          <a:xfrm>
            <a:off x="1188085" y="4069715"/>
            <a:ext cx="297815" cy="76200"/>
          </a:xfrm>
          <a:prstGeom prst="rightArrow">
            <a:avLst/>
          </a:prstGeom>
          <a:solidFill>
            <a:schemeClr val="accent1"/>
          </a:solidFill>
          <a:ln>
            <a:solidFill>
              <a:schemeClr val="accent1">
                <a:lumMod val="7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800">
              <a:solidFill>
                <a:schemeClr val="lt1"/>
              </a:solidFill>
              <a:latin typeface="微软雅黑" panose="020b0503020204020204" charset="-122"/>
              <a:ea typeface="微软雅黑"/>
            </a:endParaRPr>
          </a:p>
        </p:txBody>
      </p:sp>
      <p:sp>
        <p:nvSpPr>
          <p:cNvPr id="10" name="右箭头 9" title=""/>
          <p:cNvSpPr/>
          <p:nvPr>
            <p:custDataLst>
              <p:tags r:id="rId13"/>
            </p:custDataLst>
          </p:nvPr>
        </p:nvSpPr>
        <p:spPr>
          <a:xfrm>
            <a:off x="2484120" y="4069715"/>
            <a:ext cx="297815" cy="76200"/>
          </a:xfrm>
          <a:prstGeom prst="rightArrow">
            <a:avLst/>
          </a:prstGeom>
          <a:solidFill>
            <a:schemeClr val="accent1"/>
          </a:solidFill>
          <a:ln>
            <a:solidFill>
              <a:schemeClr val="accent1">
                <a:lumMod val="7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800">
              <a:solidFill>
                <a:schemeClr val="lt1"/>
              </a:solidFill>
              <a:latin typeface="微软雅黑" panose="020b0503020204020204" charset="-122"/>
              <a:ea typeface="微软雅黑"/>
            </a:endParaRPr>
          </a:p>
        </p:txBody>
      </p:sp>
      <p:sp>
        <p:nvSpPr>
          <p:cNvPr id="11" name="右箭头 10" title=""/>
          <p:cNvSpPr/>
          <p:nvPr>
            <p:custDataLst>
              <p:tags r:id="rId14"/>
            </p:custDataLst>
          </p:nvPr>
        </p:nvSpPr>
        <p:spPr>
          <a:xfrm>
            <a:off x="3554095" y="4077335"/>
            <a:ext cx="297815" cy="76200"/>
          </a:xfrm>
          <a:prstGeom prst="rightArrow">
            <a:avLst/>
          </a:prstGeom>
          <a:solidFill>
            <a:schemeClr val="accent1"/>
          </a:solidFill>
          <a:ln>
            <a:solidFill>
              <a:schemeClr val="accent1">
                <a:lumMod val="7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800">
              <a:solidFill>
                <a:schemeClr val="lt1"/>
              </a:solidFill>
              <a:latin typeface="微软雅黑" panose="020b0503020204020204" charset="-122"/>
              <a:ea typeface="微软雅黑"/>
            </a:endParaRPr>
          </a:p>
        </p:txBody>
      </p:sp>
      <p:sp>
        <p:nvSpPr>
          <p:cNvPr id="12" name="右箭头 11" title=""/>
          <p:cNvSpPr/>
          <p:nvPr>
            <p:custDataLst>
              <p:tags r:id="rId15"/>
            </p:custDataLst>
          </p:nvPr>
        </p:nvSpPr>
        <p:spPr>
          <a:xfrm>
            <a:off x="4932045" y="4053840"/>
            <a:ext cx="217805" cy="168275"/>
          </a:xfrm>
          <a:prstGeom prst="rightArrow">
            <a:avLst/>
          </a:prstGeom>
          <a:solidFill>
            <a:schemeClr val="accent1"/>
          </a:solidFill>
          <a:ln>
            <a:solidFill>
              <a:schemeClr val="accent1">
                <a:lumMod val="7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800">
              <a:solidFill>
                <a:schemeClr val="lt1"/>
              </a:solidFill>
              <a:latin typeface="微软雅黑" panose="020b0503020204020204" charset="-122"/>
              <a:ea typeface="微软雅黑"/>
            </a:endParaRPr>
          </a:p>
        </p:txBody>
      </p:sp>
      <p:sp>
        <p:nvSpPr>
          <p:cNvPr id="13" name="右箭头 12" title=""/>
          <p:cNvSpPr/>
          <p:nvPr>
            <p:custDataLst>
              <p:tags r:id="rId16"/>
            </p:custDataLst>
          </p:nvPr>
        </p:nvSpPr>
        <p:spPr>
          <a:xfrm>
            <a:off x="6732270" y="4069715"/>
            <a:ext cx="297815" cy="76200"/>
          </a:xfrm>
          <a:prstGeom prst="rightArrow">
            <a:avLst/>
          </a:prstGeom>
          <a:solidFill>
            <a:schemeClr val="accent1"/>
          </a:solidFill>
          <a:ln>
            <a:solidFill>
              <a:schemeClr val="accent1">
                <a:lumMod val="7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800">
              <a:solidFill>
                <a:schemeClr val="lt1"/>
              </a:solidFill>
              <a:latin typeface="微软雅黑" panose="020b0503020204020204" charset="-122"/>
              <a:ea typeface="微软雅黑"/>
            </a:endParaRPr>
          </a:p>
        </p:txBody>
      </p:sp>
      <p:pic>
        <p:nvPicPr>
          <p:cNvPr id="100" name="图片 99" title=""/>
          <p:cNvPicPr/>
          <p:nvPr>
            <p:custDataLst>
              <p:tags r:id="rId18"/>
            </p:custDataLst>
          </p:nvPr>
        </p:nvPicPr>
        <p:blipFill>
          <a:blip r:embed="rId17"/>
          <a:stretch>
            <a:fillRect/>
          </a:stretch>
        </p:blipFill>
        <p:spPr>
          <a:xfrm>
            <a:off x="4643755" y="4509135"/>
            <a:ext cx="3391535" cy="2270760"/>
          </a:xfrm>
          <a:prstGeom prst="rect">
            <a:avLst/>
          </a:prstGeom>
          <a:noFill/>
          <a:ln w="9525">
            <a:noFill/>
          </a:ln>
        </p:spPr>
      </p:pic>
      <p:pic>
        <p:nvPicPr>
          <p:cNvPr id="101" name="图片 100" title=""/>
          <p:cNvPicPr/>
          <p:nvPr>
            <p:custDataLst>
              <p:tags r:id="rId20"/>
            </p:custDataLst>
          </p:nvPr>
        </p:nvPicPr>
        <p:blipFill>
          <a:blip r:embed="rId19"/>
          <a:stretch>
            <a:fillRect/>
          </a:stretch>
        </p:blipFill>
        <p:spPr>
          <a:xfrm>
            <a:off x="467995" y="4511040"/>
            <a:ext cx="3644900" cy="2216785"/>
          </a:xfrm>
          <a:prstGeom prst="rect">
            <a:avLst/>
          </a:prstGeom>
          <a:noFill/>
          <a:ln w="9525">
            <a:noFill/>
          </a:ln>
        </p:spPr>
      </p:pic>
    </p:spTree>
    <p:custDataLst>
      <p:tags r:id="rId21"/>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2"/>
          </p:custDataLst>
        </p:nvPr>
      </p:nvGrpSpPr>
      <p:grpSpPr>
        <a:xfrm>
          <a:off x="0" y="0"/>
          <a:ext cx="0" cy="0"/>
        </a:xfrm>
      </p:grpSpPr>
      <p:pic>
        <p:nvPicPr>
          <p:cNvPr id="32" name="图片 31" title=""/>
          <p:cNvPicPr>
            <a:picLocks noChangeAspect="1"/>
          </p:cNvPicPr>
          <p:nvPr>
            <p:custDataLst>
              <p:tags r:id="rId4"/>
            </p:custDataLst>
          </p:nvPr>
        </p:nvPicPr>
        <p:blipFill>
          <a:blip r:embed="rId3"/>
          <a:stretch>
            <a:fillRect/>
          </a:stretch>
        </p:blipFill>
        <p:spPr>
          <a:xfrm>
            <a:off x="0" y="0"/>
            <a:ext cx="540068" cy="720090"/>
          </a:xfrm>
          <a:prstGeom prst="rect">
            <a:avLst/>
          </a:prstGeom>
        </p:spPr>
      </p:pic>
      <p:pic>
        <p:nvPicPr>
          <p:cNvPr id="26" name="图片 25" title=""/>
          <p:cNvPicPr>
            <a:picLocks noChangeAspect="1"/>
          </p:cNvPicPr>
          <p:nvPr>
            <p:custDataLst>
              <p:tags r:id="rId6"/>
            </p:custDataLst>
          </p:nvPr>
        </p:nvPicPr>
        <p:blipFill>
          <a:blip r:embed="rId5"/>
          <a:stretch>
            <a:fillRect/>
          </a:stretch>
        </p:blipFill>
        <p:spPr>
          <a:xfrm>
            <a:off x="8603932" y="-5379"/>
            <a:ext cx="540068" cy="720090"/>
          </a:xfrm>
          <a:prstGeom prst="rect">
            <a:avLst/>
          </a:prstGeom>
        </p:spPr>
      </p:pic>
      <p:sp>
        <p:nvSpPr>
          <p:cNvPr id="2" name="矩形 1" title=""/>
          <p:cNvSpPr/>
          <p:nvPr>
            <p:custDataLst>
              <p:tags r:id="rId7"/>
            </p:custDataLst>
          </p:nvPr>
        </p:nvSpPr>
        <p:spPr>
          <a:xfrm>
            <a:off x="138113" y="919163"/>
            <a:ext cx="8867775" cy="64516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en-US" altLang="zh-CN" sz="2400" b="1">
                <a:solidFill>
                  <a:srgbClr val="000000"/>
                </a:solidFill>
                <a:latin typeface="微软雅黑" panose="020b0503020204020204" charset="-122"/>
                <a:ea typeface="微软雅黑"/>
                <a:cs typeface="微软雅黑" panose="020b0503020204020204" charset="-122"/>
                <a:sym typeface="Times New Roman" panose="02020603050405020304"/>
              </a:rPr>
              <a:t>   </a:t>
            </a:r>
            <a:r>
              <a:rPr lang="zh-CN" altLang="en-US" sz="2400" b="1">
                <a:solidFill>
                  <a:srgbClr val="000000"/>
                </a:solidFill>
                <a:latin typeface="微软雅黑" panose="020b0503020204020204" charset="-122"/>
                <a:ea typeface="微软雅黑"/>
                <a:cs typeface="微软雅黑" panose="020b0503020204020204" charset="-122"/>
                <a:sym typeface="Times New Roman" panose="02020603050405020304"/>
              </a:rPr>
              <a:t>根据物质的组成对</a:t>
            </a:r>
            <a:r>
              <a:rPr lang="zh-CN" altLang="zh-CN" sz="2400" b="1">
                <a:solidFill>
                  <a:srgbClr val="000000"/>
                </a:solidFill>
                <a:latin typeface="微软雅黑" panose="020b0503020204020204" charset="-122"/>
                <a:ea typeface="微软雅黑"/>
                <a:cs typeface="微软雅黑" panose="020b0503020204020204" charset="-122"/>
                <a:sym typeface="Times New Roman" panose="02020603050405020304"/>
              </a:rPr>
              <a:t>化学物质进行分类（典型的树状分类法）</a:t>
            </a:r>
            <a:endParaRPr lang="zh-CN" altLang="zh-CN" sz="2400" b="1">
              <a:solidFill>
                <a:srgbClr val="000000"/>
              </a:solidFill>
              <a:latin typeface="微软雅黑" panose="020b0503020204020204" charset="-122"/>
              <a:ea typeface="微软雅黑"/>
              <a:cs typeface="微软雅黑" panose="020b0503020204020204" charset="-122"/>
              <a:sym typeface="Times New Roman" panose="02020603050405020304"/>
            </a:endParaRPr>
          </a:p>
        </p:txBody>
      </p:sp>
      <p:pic>
        <p:nvPicPr>
          <p:cNvPr id="3" name="图片 2" title=""/>
          <p:cNvPicPr>
            <a:picLocks noChangeAspect="1"/>
          </p:cNvPicPr>
          <p:nvPr>
            <p:custDataLst>
              <p:tags r:id="rId9"/>
            </p:custDataLst>
          </p:nvPr>
        </p:nvPicPr>
        <p:blipFill>
          <a:blip r:embed="rId8"/>
          <a:stretch>
            <a:fillRect/>
          </a:stretch>
        </p:blipFill>
        <p:spPr>
          <a:xfrm>
            <a:off x="1979930" y="2009775"/>
            <a:ext cx="5943600" cy="3745230"/>
          </a:xfrm>
          <a:prstGeom prst="rect">
            <a:avLst/>
          </a:prstGeom>
          <a:noFill/>
          <a:ln w="9525">
            <a:noFill/>
          </a:ln>
        </p:spPr>
      </p:pic>
      <p:cxnSp>
        <p:nvCxnSpPr>
          <p:cNvPr id="5" name="直接连接符 4" title=""/>
          <p:cNvCxnSpPr/>
          <p:nvPr>
            <p:custDataLst>
              <p:tags r:id="rId10"/>
            </p:custDataLst>
          </p:nvPr>
        </p:nvCxnSpPr>
        <p:spPr>
          <a:xfrm flipH="1">
            <a:off x="899795" y="4273550"/>
            <a:ext cx="1722755" cy="19685"/>
          </a:xfrm>
          <a:prstGeom prst="line">
            <a:avLst/>
          </a:prstGeom>
          <a:ln>
            <a:solidFill>
              <a:schemeClr val="accent1"/>
            </a:solidFill>
          </a:ln>
        </p:spPr>
        <p:style>
          <a:lnRef idx="3">
            <a:schemeClr val="accent1"/>
          </a:lnRef>
          <a:fillRef idx="0">
            <a:srgbClr val="FFFFFF"/>
          </a:fillRef>
          <a:effectRef idx="0">
            <a:srgbClr val="FFFFFF"/>
          </a:effectRef>
          <a:fontRef idx="minor">
            <a:schemeClr val="tx1"/>
          </a:fontRef>
        </p:style>
      </p:cxnSp>
      <p:cxnSp>
        <p:nvCxnSpPr>
          <p:cNvPr id="6" name="直接连接符 5" title=""/>
          <p:cNvCxnSpPr/>
          <p:nvPr>
            <p:custDataLst>
              <p:tags r:id="rId11"/>
            </p:custDataLst>
          </p:nvPr>
        </p:nvCxnSpPr>
        <p:spPr>
          <a:xfrm flipH="1">
            <a:off x="899795" y="4293235"/>
            <a:ext cx="0" cy="215900"/>
          </a:xfrm>
          <a:prstGeom prst="line">
            <a:avLst/>
          </a:prstGeom>
          <a:ln>
            <a:solidFill>
              <a:schemeClr val="accent1"/>
            </a:solidFill>
          </a:ln>
        </p:spPr>
        <p:style>
          <a:lnRef idx="3">
            <a:schemeClr val="accent1"/>
          </a:lnRef>
          <a:fillRef idx="0">
            <a:srgbClr val="FFFFFF"/>
          </a:fillRef>
          <a:effectRef idx="0">
            <a:srgbClr val="FFFFFF"/>
          </a:effectRef>
          <a:fontRef idx="minor">
            <a:schemeClr val="tx1"/>
          </a:fontRef>
        </p:style>
      </p:cxnSp>
      <p:sp>
        <p:nvSpPr>
          <p:cNvPr id="7" name="圆角矩形 6" title=""/>
          <p:cNvSpPr/>
          <p:nvPr>
            <p:custDataLst>
              <p:tags r:id="rId12"/>
            </p:custDataLst>
          </p:nvPr>
        </p:nvSpPr>
        <p:spPr>
          <a:xfrm>
            <a:off x="539750" y="4509135"/>
            <a:ext cx="1223645" cy="360045"/>
          </a:xfrm>
          <a:prstGeom prst="roundRect">
            <a:avLst/>
          </a:prstGeom>
          <a:gradFill>
            <a:gsLst>
              <a:gs pos="1000">
                <a:schemeClr val="accent1">
                  <a:lumMod val="5000"/>
                  <a:lumOff val="95000"/>
                </a:schemeClr>
              </a:gs>
              <a:gs pos="100000">
                <a:srgbClr val="37CEFF"/>
              </a:gs>
            </a:gsLst>
            <a:lin ang="5400000" scaled="0"/>
          </a:gradFill>
          <a:ln>
            <a:solidFill>
              <a:schemeClr val="accent1">
                <a:lumMod val="7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800">
              <a:solidFill>
                <a:schemeClr val="lt1"/>
              </a:solidFill>
              <a:latin typeface="微软雅黑" panose="020b0503020204020204" charset="-122"/>
              <a:ea typeface="微软雅黑"/>
            </a:endParaRPr>
          </a:p>
        </p:txBody>
      </p:sp>
      <p:sp>
        <p:nvSpPr>
          <p:cNvPr id="8" name="文本框 7" title=""/>
          <p:cNvSpPr txBox="1"/>
          <p:nvPr>
            <p:custDataLst>
              <p:tags r:id="rId13"/>
            </p:custDataLst>
          </p:nvPr>
        </p:nvSpPr>
        <p:spPr>
          <a:xfrm>
            <a:off x="615315" y="4509135"/>
            <a:ext cx="1364615" cy="36830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800" b="1">
                <a:solidFill>
                  <a:schemeClr val="dk1"/>
                </a:solidFill>
                <a:latin typeface="楷体" panose="02010609060101010101" charset="-122"/>
                <a:ea typeface="楷体" panose="02010609060101010101" charset="-122"/>
                <a:cs typeface="微软雅黑" panose="020b0503020204020204" charset="-122"/>
              </a:rPr>
              <a:t>稀有气体</a:t>
            </a:r>
            <a:r>
              <a:rPr lang="en-US" altLang="zh-CN" sz="1800">
                <a:solidFill>
                  <a:schemeClr val="dk1"/>
                </a:solidFill>
                <a:latin typeface="微软雅黑" panose="020b0503020204020204" charset="-122"/>
                <a:ea typeface="微软雅黑"/>
                <a:cs typeface="微软雅黑" panose="020b0503020204020204" charset="-122"/>
              </a:rPr>
              <a:t> </a:t>
            </a:r>
            <a:endParaRPr lang="en-US" altLang="zh-CN" sz="1800">
              <a:solidFill>
                <a:schemeClr val="dk1"/>
              </a:solidFill>
              <a:latin typeface="微软雅黑" panose="020b0503020204020204" charset="-122"/>
              <a:ea typeface="微软雅黑"/>
              <a:cs typeface="微软雅黑" panose="020b0503020204020204" charset="-122"/>
            </a:endParaRPr>
          </a:p>
        </p:txBody>
      </p:sp>
    </p:spTree>
    <p:custDataLst>
      <p:tags r:id="rId14"/>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2"/>
          </p:custDataLst>
        </p:nvPr>
      </p:nvGrpSpPr>
      <p:grpSpPr>
        <a:xfrm>
          <a:off x="0" y="0"/>
          <a:ext cx="0" cy="0"/>
        </a:xfrm>
      </p:grpSpPr>
      <p:pic>
        <p:nvPicPr>
          <p:cNvPr id="32" name="图片 31" title=""/>
          <p:cNvPicPr>
            <a:picLocks noChangeAspect="1"/>
          </p:cNvPicPr>
          <p:nvPr>
            <p:custDataLst>
              <p:tags r:id="rId4"/>
            </p:custDataLst>
          </p:nvPr>
        </p:nvPicPr>
        <p:blipFill>
          <a:blip r:embed="rId3"/>
          <a:stretch>
            <a:fillRect/>
          </a:stretch>
        </p:blipFill>
        <p:spPr>
          <a:xfrm>
            <a:off x="0" y="0"/>
            <a:ext cx="540068" cy="720090"/>
          </a:xfrm>
          <a:prstGeom prst="rect">
            <a:avLst/>
          </a:prstGeom>
        </p:spPr>
      </p:pic>
      <p:pic>
        <p:nvPicPr>
          <p:cNvPr id="26" name="图片 25" title=""/>
          <p:cNvPicPr>
            <a:picLocks noChangeAspect="1"/>
          </p:cNvPicPr>
          <p:nvPr>
            <p:custDataLst>
              <p:tags r:id="rId6"/>
            </p:custDataLst>
          </p:nvPr>
        </p:nvPicPr>
        <p:blipFill>
          <a:blip r:embed="rId5"/>
          <a:stretch>
            <a:fillRect/>
          </a:stretch>
        </p:blipFill>
        <p:spPr>
          <a:xfrm>
            <a:off x="8603932" y="-5379"/>
            <a:ext cx="540068" cy="720090"/>
          </a:xfrm>
          <a:prstGeom prst="rect">
            <a:avLst/>
          </a:prstGeom>
        </p:spPr>
      </p:pic>
      <p:sp>
        <p:nvSpPr>
          <p:cNvPr id="27" name="文本框 26" title=""/>
          <p:cNvSpPr txBox="1"/>
          <p:nvPr>
            <p:custDataLst>
              <p:tags r:id="rId7"/>
            </p:custDataLst>
          </p:nvPr>
        </p:nvSpPr>
        <p:spPr>
          <a:xfrm>
            <a:off x="1006475" y="1725613"/>
            <a:ext cx="1706880" cy="46037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zh-CN" sz="2400" b="1">
                <a:solidFill>
                  <a:srgbClr val="000000"/>
                </a:solidFill>
                <a:latin typeface="微软雅黑" panose="020b0503020204020204" charset="-122"/>
                <a:ea typeface="微软雅黑"/>
                <a:sym typeface="Times New Roman" panose="02020603050405020304"/>
              </a:rPr>
              <a:t>树状分类法</a:t>
            </a:r>
            <a:endParaRPr lang="zh-CN" altLang="zh-CN" sz="2400" b="1">
              <a:solidFill>
                <a:srgbClr val="000000"/>
              </a:solidFill>
              <a:latin typeface="微软雅黑" panose="020b0503020204020204" charset="-122"/>
              <a:ea typeface="微软雅黑"/>
              <a:sym typeface="Times New Roman" panose="02020603050405020304"/>
            </a:endParaRPr>
          </a:p>
        </p:txBody>
      </p:sp>
      <p:sp>
        <p:nvSpPr>
          <p:cNvPr id="29" name="文本框 28" title=""/>
          <p:cNvSpPr txBox="1"/>
          <p:nvPr>
            <p:custDataLst>
              <p:tags r:id="rId8"/>
            </p:custDataLst>
          </p:nvPr>
        </p:nvSpPr>
        <p:spPr>
          <a:xfrm>
            <a:off x="1006475" y="2700338"/>
            <a:ext cx="6672263" cy="203009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zh-CN" altLang="en-US" sz="2100" b="1" noProof="1">
                <a:solidFill>
                  <a:schemeClr val="dk1"/>
                </a:solidFill>
                <a:latin typeface="微软雅黑" panose="020b0503020204020204" charset="-122"/>
                <a:ea typeface="微软雅黑"/>
                <a:cs typeface="微软雅黑" panose="020b0503020204020204" charset="-122"/>
                <a:sym typeface="Times New Roman" panose="02020603050405020304"/>
              </a:rPr>
              <a:t>特点：</a:t>
            </a:r>
            <a:endParaRPr lang="zh-CN" altLang="en-US" sz="2100" b="1" noProof="1">
              <a:solidFill>
                <a:schemeClr val="dk1"/>
              </a:solidFill>
              <a:latin typeface="微软雅黑" panose="020b0503020204020204" charset="-122"/>
              <a:ea typeface="微软雅黑"/>
              <a:cs typeface="微软雅黑" panose="020b0503020204020204" charset="-122"/>
              <a:sym typeface="Times New Roman" panose="02020603050405020304"/>
            </a:endParaRPr>
          </a:p>
          <a:p>
            <a:pPr>
              <a:lnSpc>
                <a:spcPct val="150000"/>
              </a:lnSpc>
            </a:pPr>
            <a:r>
              <a:rPr lang="zh-CN" altLang="en-US" sz="2100" b="1" noProof="1">
                <a:solidFill>
                  <a:schemeClr val="dk1"/>
                </a:solidFill>
                <a:latin typeface="微软雅黑" panose="020b0503020204020204" charset="-122"/>
                <a:ea typeface="微软雅黑"/>
                <a:cs typeface="微软雅黑" panose="020b0503020204020204" charset="-122"/>
                <a:sym typeface="Times New Roman" panose="02020603050405020304"/>
              </a:rPr>
              <a:t>（</a:t>
            </a:r>
            <a:r>
              <a:rPr lang="en-US" altLang="zh-CN" sz="2100" b="1" noProof="1">
                <a:solidFill>
                  <a:schemeClr val="dk1"/>
                </a:solidFill>
                <a:latin typeface="微软雅黑" panose="020b0503020204020204" charset="-122"/>
                <a:ea typeface="微软雅黑"/>
                <a:cs typeface="微软雅黑" panose="020b0503020204020204" charset="-122"/>
                <a:sym typeface="Times New Roman" panose="02020603050405020304"/>
              </a:rPr>
              <a:t>1</a:t>
            </a:r>
            <a:r>
              <a:rPr lang="zh-CN" altLang="en-US" sz="2100" b="1" noProof="1">
                <a:solidFill>
                  <a:schemeClr val="dk1"/>
                </a:solidFill>
                <a:latin typeface="微软雅黑" panose="020b0503020204020204" charset="-122"/>
                <a:ea typeface="微软雅黑"/>
                <a:cs typeface="微软雅黑" panose="020b0503020204020204" charset="-122"/>
                <a:sym typeface="Times New Roman" panose="02020603050405020304"/>
              </a:rPr>
              <a:t>）从属关系明确；</a:t>
            </a:r>
            <a:endParaRPr lang="zh-CN" altLang="en-US" sz="2100" b="1" noProof="1">
              <a:solidFill>
                <a:schemeClr val="dk1"/>
              </a:solidFill>
              <a:latin typeface="微软雅黑" panose="020b0503020204020204" charset="-122"/>
              <a:ea typeface="微软雅黑"/>
              <a:cs typeface="微软雅黑" panose="020b0503020204020204" charset="-122"/>
              <a:sym typeface="Times New Roman" panose="02020603050405020304"/>
            </a:endParaRPr>
          </a:p>
          <a:p>
            <a:pPr>
              <a:lnSpc>
                <a:spcPct val="150000"/>
              </a:lnSpc>
            </a:pPr>
            <a:r>
              <a:rPr lang="zh-CN" altLang="en-US" sz="2100" b="1" noProof="1">
                <a:solidFill>
                  <a:schemeClr val="dk1"/>
                </a:solidFill>
                <a:latin typeface="微软雅黑" panose="020b0503020204020204" charset="-122"/>
                <a:ea typeface="微软雅黑"/>
                <a:cs typeface="微软雅黑" panose="020b0503020204020204" charset="-122"/>
                <a:sym typeface="Times New Roman" panose="02020603050405020304"/>
              </a:rPr>
              <a:t>（</a:t>
            </a:r>
            <a:r>
              <a:rPr lang="en-US" altLang="zh-CN" sz="2100" b="1" noProof="1">
                <a:solidFill>
                  <a:schemeClr val="dk1"/>
                </a:solidFill>
                <a:latin typeface="微软雅黑" panose="020b0503020204020204" charset="-122"/>
                <a:ea typeface="微软雅黑"/>
                <a:cs typeface="微软雅黑" panose="020b0503020204020204" charset="-122"/>
                <a:sym typeface="Times New Roman" panose="02020603050405020304"/>
              </a:rPr>
              <a:t>2</a:t>
            </a:r>
            <a:r>
              <a:rPr lang="zh-CN" altLang="en-US" sz="2100" b="1" noProof="1">
                <a:solidFill>
                  <a:schemeClr val="dk1"/>
                </a:solidFill>
                <a:latin typeface="微软雅黑" panose="020b0503020204020204" charset="-122"/>
                <a:ea typeface="微软雅黑"/>
                <a:cs typeface="微软雅黑" panose="020b0503020204020204" charset="-122"/>
                <a:sym typeface="Times New Roman" panose="02020603050405020304"/>
              </a:rPr>
              <a:t>）同类物质具有共性，可以进行再分类；</a:t>
            </a:r>
            <a:endParaRPr lang="zh-CN" altLang="en-US" sz="2100" b="1" noProof="1">
              <a:solidFill>
                <a:schemeClr val="dk1"/>
              </a:solidFill>
              <a:latin typeface="微软雅黑" panose="020b0503020204020204" charset="-122"/>
              <a:ea typeface="微软雅黑"/>
              <a:cs typeface="微软雅黑" panose="020b0503020204020204" charset="-122"/>
              <a:sym typeface="Times New Roman" panose="02020603050405020304"/>
            </a:endParaRPr>
          </a:p>
          <a:p>
            <a:pPr>
              <a:lnSpc>
                <a:spcPct val="150000"/>
              </a:lnSpc>
            </a:pPr>
            <a:r>
              <a:rPr lang="zh-CN" altLang="en-US" sz="2100" b="1" noProof="1">
                <a:solidFill>
                  <a:schemeClr val="dk1"/>
                </a:solidFill>
                <a:latin typeface="微软雅黑" panose="020b0503020204020204" charset="-122"/>
                <a:ea typeface="微软雅黑"/>
                <a:cs typeface="微软雅黑" panose="020b0503020204020204" charset="-122"/>
                <a:sym typeface="Times New Roman" panose="02020603050405020304"/>
              </a:rPr>
              <a:t>（</a:t>
            </a:r>
            <a:r>
              <a:rPr lang="en-US" altLang="zh-CN" sz="2100" b="1" noProof="1">
                <a:solidFill>
                  <a:schemeClr val="dk1"/>
                </a:solidFill>
                <a:latin typeface="微软雅黑" panose="020b0503020204020204" charset="-122"/>
                <a:ea typeface="微软雅黑"/>
                <a:cs typeface="微软雅黑" panose="020b0503020204020204" charset="-122"/>
                <a:sym typeface="Times New Roman" panose="02020603050405020304"/>
              </a:rPr>
              <a:t>3</a:t>
            </a:r>
            <a:r>
              <a:rPr lang="zh-CN" altLang="en-US" sz="2100" b="1" noProof="1">
                <a:solidFill>
                  <a:schemeClr val="dk1"/>
                </a:solidFill>
                <a:latin typeface="微软雅黑" panose="020b0503020204020204" charset="-122"/>
                <a:ea typeface="微软雅黑"/>
                <a:cs typeface="微软雅黑" panose="020b0503020204020204" charset="-122"/>
                <a:sym typeface="Times New Roman" panose="02020603050405020304"/>
              </a:rPr>
              <a:t>）同层次物质类别间是相互独立、没有交叉的</a:t>
            </a:r>
            <a:r>
              <a:rPr lang="zh-CN" altLang="en-US" sz="2100" b="1" noProof="1">
                <a:solidFill>
                  <a:schemeClr val="dk1"/>
                </a:solidFill>
                <a:effectLst>
                  <a:outerShdw blurRad="38100" dist="19050" dir="2700000" algn="tl" rotWithShape="0">
                    <a:schemeClr val="dk1">
                      <a:alpha val="40000"/>
                    </a:schemeClr>
                  </a:outerShdw>
                </a:effectLst>
                <a:latin typeface="微软雅黑" panose="020b0503020204020204" charset="-122"/>
                <a:ea typeface="微软雅黑"/>
                <a:cs typeface="微软雅黑" panose="020b0503020204020204" charset="-122"/>
                <a:sym typeface="Times New Roman" panose="02020603050405020304"/>
              </a:rPr>
              <a:t>。</a:t>
            </a:r>
            <a:endParaRPr lang="zh-CN" altLang="en-US" sz="2100" b="1" noProof="1">
              <a:solidFill>
                <a:schemeClr val="dk1"/>
              </a:solidFill>
              <a:effectLst>
                <a:outerShdw blurRad="38100" dist="19050" dir="2700000" algn="tl" rotWithShape="0">
                  <a:schemeClr val="dk1">
                    <a:alpha val="40000"/>
                  </a:schemeClr>
                </a:outerShdw>
              </a:effectLst>
              <a:latin typeface="微软雅黑" panose="020b0503020204020204" charset="-122"/>
              <a:ea typeface="微软雅黑"/>
              <a:cs typeface="微软雅黑" panose="020b0503020204020204" charset="-122"/>
              <a:sym typeface="Times New Roman" panose="02020603050405020304"/>
            </a:endParaRPr>
          </a:p>
        </p:txBody>
      </p:sp>
      <p:sp>
        <p:nvSpPr>
          <p:cNvPr id="3" name="矩形 2" title=""/>
          <p:cNvSpPr/>
          <p:nvPr>
            <p:custDataLst>
              <p:tags r:id="rId9"/>
            </p:custDataLst>
          </p:nvPr>
        </p:nvSpPr>
        <p:spPr>
          <a:xfrm>
            <a:off x="1501775" y="2262188"/>
            <a:ext cx="6050280" cy="41402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100" b="1">
                <a:solidFill>
                  <a:schemeClr val="dk1"/>
                </a:solidFill>
                <a:latin typeface="微软雅黑" panose="020b0503020204020204" charset="-122"/>
                <a:ea typeface="微软雅黑"/>
                <a:sym typeface="Times New Roman" panose="02020603050405020304"/>
              </a:rPr>
              <a:t>对同类事物按照某种属性进行再分类的一种方法。</a:t>
            </a:r>
            <a:endParaRPr lang="zh-CN" altLang="en-US" sz="2100" b="1">
              <a:solidFill>
                <a:schemeClr val="dk1"/>
              </a:solidFill>
              <a:latin typeface="微软雅黑" panose="020b0503020204020204" charset="-122"/>
              <a:ea typeface="微软雅黑"/>
              <a:sym typeface="Times New Roman" panose="02020603050405020304"/>
            </a:endParaRPr>
          </a:p>
        </p:txBody>
      </p:sp>
    </p:spTree>
    <p:custDataLst>
      <p:tags r:id="rId10"/>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2"/>
          </p:custDataLst>
        </p:nvPr>
      </p:nvGrpSpPr>
      <p:grpSpPr>
        <a:xfrm>
          <a:off x="0" y="0"/>
          <a:ext cx="0" cy="0"/>
        </a:xfrm>
      </p:grpSpPr>
      <p:pic>
        <p:nvPicPr>
          <p:cNvPr id="32" name="图片 31" title=""/>
          <p:cNvPicPr>
            <a:picLocks noChangeAspect="1"/>
          </p:cNvPicPr>
          <p:nvPr>
            <p:custDataLst>
              <p:tags r:id="rId4"/>
            </p:custDataLst>
          </p:nvPr>
        </p:nvPicPr>
        <p:blipFill>
          <a:blip r:embed="rId3"/>
          <a:stretch>
            <a:fillRect/>
          </a:stretch>
        </p:blipFill>
        <p:spPr>
          <a:xfrm>
            <a:off x="0" y="0"/>
            <a:ext cx="540068" cy="720090"/>
          </a:xfrm>
          <a:prstGeom prst="rect">
            <a:avLst/>
          </a:prstGeom>
        </p:spPr>
      </p:pic>
      <p:pic>
        <p:nvPicPr>
          <p:cNvPr id="26" name="图片 25" title=""/>
          <p:cNvPicPr>
            <a:picLocks noChangeAspect="1"/>
          </p:cNvPicPr>
          <p:nvPr>
            <p:custDataLst>
              <p:tags r:id="rId6"/>
            </p:custDataLst>
          </p:nvPr>
        </p:nvPicPr>
        <p:blipFill>
          <a:blip r:embed="rId5"/>
          <a:stretch>
            <a:fillRect/>
          </a:stretch>
        </p:blipFill>
        <p:spPr>
          <a:xfrm>
            <a:off x="8603932" y="-5379"/>
            <a:ext cx="540068" cy="720090"/>
          </a:xfrm>
          <a:prstGeom prst="rect">
            <a:avLst/>
          </a:prstGeom>
        </p:spPr>
      </p:pic>
      <p:sp>
        <p:nvSpPr>
          <p:cNvPr id="3" name="内容占位符 2" title=""/>
          <p:cNvSpPr>
            <a:spLocks noGrp="1"/>
          </p:cNvSpPr>
          <p:nvPr>
            <p:ph idx="4294967295"/>
            <p:custDataLst>
              <p:tags r:id="rId7"/>
            </p:custDataLst>
          </p:nvPr>
        </p:nvSpPr>
        <p:spPr>
          <a:xfrm>
            <a:off x="456300" y="1490400"/>
            <a:ext cx="8226900" cy="4759200"/>
          </a:xfrm>
        </p:spPr>
        <p:txBody>
          <a:bodyPr/>
          <a:lstStyle/>
          <a:p>
            <a:r>
              <a:rPr lang="en-US" altLang="zh-CN" sz="2800">
                <a:solidFill>
                  <a:schemeClr val="dk1"/>
                </a:solidFill>
                <a:latin typeface="微软雅黑" panose="020b0503020204020204" charset="-122"/>
                <a:ea typeface="微软雅黑"/>
                <a:cs typeface="微软雅黑" panose="020b0503020204020204" charset="-122"/>
              </a:rPr>
              <a:t>1</a:t>
            </a:r>
            <a:r>
              <a:rPr lang="zh-CN" altLang="en-US" sz="2800">
                <a:solidFill>
                  <a:schemeClr val="dk1"/>
                </a:solidFill>
                <a:latin typeface="微软雅黑" panose="020b0503020204020204" charset="-122"/>
                <a:ea typeface="微软雅黑"/>
                <a:cs typeface="微软雅黑" panose="020b0503020204020204" charset="-122"/>
              </a:rPr>
              <a:t>、氯化钠</a:t>
            </a:r>
            <a:endParaRPr lang="zh-CN" altLang="en-US" sz="2800">
              <a:solidFill>
                <a:schemeClr val="dk1"/>
              </a:solidFill>
              <a:latin typeface="微软雅黑" panose="020b0503020204020204" charset="-122"/>
              <a:ea typeface="微软雅黑"/>
              <a:cs typeface="微软雅黑" panose="020b0503020204020204" charset="-122"/>
            </a:endParaRPr>
          </a:p>
          <a:p>
            <a:r>
              <a:rPr lang="en-US" altLang="zh-CN" sz="2800">
                <a:solidFill>
                  <a:schemeClr val="dk1"/>
                </a:solidFill>
                <a:latin typeface="微软雅黑" panose="020b0503020204020204" charset="-122"/>
                <a:ea typeface="微软雅黑"/>
                <a:cs typeface="微软雅黑" panose="020b0503020204020204" charset="-122"/>
                <a:sym typeface="+mn-ea"/>
              </a:rPr>
              <a:t>2</a:t>
            </a:r>
            <a:r>
              <a:rPr lang="zh-CN" altLang="en-US" sz="2800">
                <a:solidFill>
                  <a:schemeClr val="dk1"/>
                </a:solidFill>
                <a:latin typeface="微软雅黑" panose="020b0503020204020204" charset="-122"/>
                <a:ea typeface="微软雅黑"/>
                <a:cs typeface="微软雅黑" panose="020b0503020204020204" charset="-122"/>
                <a:sym typeface="+mn-ea"/>
              </a:rPr>
              <a:t>、硫酸</a:t>
            </a:r>
            <a:endParaRPr lang="zh-CN" altLang="en-US" sz="2800">
              <a:solidFill>
                <a:schemeClr val="dk1"/>
              </a:solidFill>
              <a:latin typeface="微软雅黑" panose="020b0503020204020204" charset="-122"/>
              <a:ea typeface="微软雅黑"/>
              <a:cs typeface="微软雅黑" panose="020b0503020204020204" charset="-122"/>
              <a:sym typeface="+mn-ea"/>
            </a:endParaRPr>
          </a:p>
          <a:p>
            <a:r>
              <a:rPr lang="en-US" altLang="zh-CN" sz="2800">
                <a:solidFill>
                  <a:schemeClr val="dk1"/>
                </a:solidFill>
                <a:latin typeface="微软雅黑" panose="020b0503020204020204" charset="-122"/>
                <a:ea typeface="微软雅黑"/>
                <a:cs typeface="微软雅黑" panose="020b0503020204020204" charset="-122"/>
                <a:sym typeface="+mn-ea"/>
              </a:rPr>
              <a:t>3</a:t>
            </a:r>
            <a:r>
              <a:rPr lang="zh-CN" altLang="en-US" sz="2800">
                <a:solidFill>
                  <a:schemeClr val="dk1"/>
                </a:solidFill>
                <a:latin typeface="微软雅黑" panose="020b0503020204020204" charset="-122"/>
                <a:ea typeface="微软雅黑"/>
                <a:cs typeface="微软雅黑" panose="020b0503020204020204" charset="-122"/>
                <a:sym typeface="+mn-ea"/>
              </a:rPr>
              <a:t>、二氧化碳</a:t>
            </a:r>
            <a:endParaRPr lang="zh-CN" altLang="en-US" sz="2800">
              <a:solidFill>
                <a:schemeClr val="dk1"/>
              </a:solidFill>
              <a:latin typeface="微软雅黑" panose="020b0503020204020204" charset="-122"/>
              <a:ea typeface="微软雅黑"/>
              <a:cs typeface="微软雅黑" panose="020b0503020204020204" charset="-122"/>
              <a:sym typeface="+mn-ea"/>
            </a:endParaRPr>
          </a:p>
        </p:txBody>
      </p:sp>
      <p:sp>
        <p:nvSpPr>
          <p:cNvPr id="2" name="标题 1" title=""/>
          <p:cNvSpPr>
            <a:spLocks noGrp="1"/>
          </p:cNvSpPr>
          <p:nvPr>
            <p:custDataLst>
              <p:tags r:id="rId8"/>
            </p:custDataLst>
          </p:nvPr>
        </p:nvSpPr>
        <p:spPr>
          <a:xfrm>
            <a:off x="456300" y="608400"/>
            <a:ext cx="8226900" cy="705600"/>
          </a:xfrm>
          <a:prstGeom prst="rect">
            <a:avLst/>
          </a:prstGeom>
        </p:spPr>
        <p:txBody>
          <a:bodyPr vert="horz" lIns="90000" tIns="46800" rIns="90000" bIns="46800" rtlCol="0" anchor="ctr" anchorCtr="0">
            <a:normAutofit fontScale="90000"/>
          </a:bodyPr>
          <a:lstStyle>
            <a:defPPr>
              <a:defRPr lang="zh-CN"/>
            </a:defPPr>
            <a:lvl1pPr marL="0" lvl="0" indent="0" algn="l" defTabSz="685800" rtl="0" eaLnBrk="1" fontAlgn="auto" latinLnBrk="0" hangingPunct="1">
              <a:lnSpc>
                <a:spcPct val="100000"/>
              </a:lnSpc>
              <a:spcBef>
                <a:spcPct val="0"/>
              </a:spcBef>
              <a:spcAft>
                <a:spcPct val="0"/>
              </a:spcAft>
              <a:buNone/>
              <a:defRPr sz="2700" b="1" i="0" u="none" strike="noStrike" kern="1200" cap="none" spc="300" normalizeH="0" baseline="0">
                <a:solidFill>
                  <a:schemeClr val="tx1">
                    <a:lumMod val="85000"/>
                    <a:lumOff val="15000"/>
                  </a:schemeClr>
                </a:solidFill>
                <a:uFillTx/>
                <a:latin typeface="+mj-lt"/>
                <a:ea typeface="+mj-ea"/>
                <a:cs typeface="+mj-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a:solidFill>
                  <a:schemeClr val="dk1">
                    <a:lumMod val="85000"/>
                    <a:lumOff val="15000"/>
                  </a:schemeClr>
                </a:solidFill>
                <a:latin typeface="微软雅黑" panose="020b0503020204020204" charset="-122"/>
                <a:ea typeface="微软雅黑"/>
              </a:rPr>
              <a:t>请同学们按物质的树状分类法对下列物质进行分类</a:t>
            </a:r>
            <a:endParaRPr lang="zh-CN" altLang="en-US">
              <a:solidFill>
                <a:schemeClr val="dk1">
                  <a:lumMod val="85000"/>
                  <a:lumOff val="15000"/>
                </a:schemeClr>
              </a:solidFill>
              <a:latin typeface="微软雅黑" panose="020b0503020204020204" charset="-122"/>
              <a:ea typeface="微软雅黑"/>
            </a:endParaRPr>
          </a:p>
        </p:txBody>
      </p:sp>
    </p:spTree>
    <p:custDataLst>
      <p:tags r:id="rId9"/>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2"/>
          </p:custDataLst>
        </p:nvPr>
      </p:nvGrpSpPr>
      <p:grpSpPr>
        <a:xfrm>
          <a:off x="0" y="0"/>
          <a:ext cx="0" cy="0"/>
        </a:xfrm>
      </p:grpSpPr>
      <p:pic>
        <p:nvPicPr>
          <p:cNvPr id="32" name="图片 31" title=""/>
          <p:cNvPicPr>
            <a:picLocks noChangeAspect="1"/>
          </p:cNvPicPr>
          <p:nvPr>
            <p:custDataLst>
              <p:tags r:id="rId4"/>
            </p:custDataLst>
          </p:nvPr>
        </p:nvPicPr>
        <p:blipFill>
          <a:blip r:embed="rId3"/>
          <a:stretch>
            <a:fillRect/>
          </a:stretch>
        </p:blipFill>
        <p:spPr>
          <a:xfrm>
            <a:off x="0" y="0"/>
            <a:ext cx="540068" cy="720090"/>
          </a:xfrm>
          <a:prstGeom prst="rect">
            <a:avLst/>
          </a:prstGeom>
        </p:spPr>
      </p:pic>
      <p:pic>
        <p:nvPicPr>
          <p:cNvPr id="26" name="图片 25" title=""/>
          <p:cNvPicPr>
            <a:picLocks noChangeAspect="1"/>
          </p:cNvPicPr>
          <p:nvPr>
            <p:custDataLst>
              <p:tags r:id="rId6"/>
            </p:custDataLst>
          </p:nvPr>
        </p:nvPicPr>
        <p:blipFill>
          <a:blip r:embed="rId5"/>
          <a:stretch>
            <a:fillRect/>
          </a:stretch>
        </p:blipFill>
        <p:spPr>
          <a:xfrm>
            <a:off x="8603932" y="-5379"/>
            <a:ext cx="540068" cy="720090"/>
          </a:xfrm>
          <a:prstGeom prst="rect">
            <a:avLst/>
          </a:prstGeom>
        </p:spPr>
      </p:pic>
      <p:sp>
        <p:nvSpPr>
          <p:cNvPr id="4" name="文本框 3" title=""/>
          <p:cNvSpPr txBox="1"/>
          <p:nvPr>
            <p:custDataLst>
              <p:tags r:id="rId7"/>
            </p:custDataLst>
          </p:nvPr>
        </p:nvSpPr>
        <p:spPr>
          <a:xfrm>
            <a:off x="630555" y="1374775"/>
            <a:ext cx="917575" cy="36830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800">
                <a:solidFill>
                  <a:schemeClr val="dk1"/>
                </a:solidFill>
                <a:latin typeface="微软雅黑" panose="020b0503020204020204" charset="-122"/>
                <a:ea typeface="微软雅黑"/>
              </a:rPr>
              <a:t>举例</a:t>
            </a:r>
            <a:endParaRPr lang="zh-CN" altLang="en-US" sz="1800">
              <a:solidFill>
                <a:schemeClr val="dk1"/>
              </a:solidFill>
              <a:latin typeface="微软雅黑" panose="020b0503020204020204" charset="-122"/>
              <a:ea typeface="微软雅黑"/>
            </a:endParaRPr>
          </a:p>
        </p:txBody>
      </p:sp>
      <p:pic>
        <p:nvPicPr>
          <p:cNvPr id="100" name="图片 99" title=""/>
          <p:cNvPicPr/>
          <p:nvPr>
            <p:custDataLst>
              <p:tags r:id="rId9"/>
            </p:custDataLst>
          </p:nvPr>
        </p:nvPicPr>
        <p:blipFill>
          <a:blip r:embed="rId8"/>
          <a:srcRect t="6186" b="67688"/>
          <a:stretch>
            <a:fillRect/>
          </a:stretch>
        </p:blipFill>
        <p:spPr>
          <a:xfrm>
            <a:off x="1459230" y="1249680"/>
            <a:ext cx="6355715" cy="4839970"/>
          </a:xfrm>
          <a:prstGeom prst="rect">
            <a:avLst/>
          </a:prstGeom>
          <a:noFill/>
          <a:ln w="9525">
            <a:noFill/>
          </a:ln>
        </p:spPr>
      </p:pic>
      <p:sp>
        <p:nvSpPr>
          <p:cNvPr id="2" name="标题 1" title=""/>
          <p:cNvSpPr>
            <a:spLocks noGrp="1"/>
          </p:cNvSpPr>
          <p:nvPr>
            <p:custDataLst>
              <p:tags r:id="rId10"/>
            </p:custDataLst>
          </p:nvPr>
        </p:nvSpPr>
        <p:spPr>
          <a:xfrm>
            <a:off x="456300" y="476955"/>
            <a:ext cx="8226900" cy="705600"/>
          </a:xfrm>
          <a:prstGeom prst="rect">
            <a:avLst/>
          </a:prstGeom>
        </p:spPr>
        <p:txBody>
          <a:bodyPr vert="horz" lIns="90000" tIns="46800" rIns="90000" bIns="46800" rtlCol="0" anchor="ctr" anchorCtr="0">
            <a:normAutofit/>
          </a:bodyPr>
          <a:lstStyle>
            <a:defPPr>
              <a:defRPr lang="zh-CN"/>
            </a:defPPr>
            <a:lvl1pPr marL="0" lvl="0" indent="0" algn="l" defTabSz="685800" rtl="0" eaLnBrk="1" fontAlgn="auto" latinLnBrk="0" hangingPunct="1">
              <a:lnSpc>
                <a:spcPct val="100000"/>
              </a:lnSpc>
              <a:spcBef>
                <a:spcPct val="0"/>
              </a:spcBef>
              <a:spcAft>
                <a:spcPct val="0"/>
              </a:spcAft>
              <a:buNone/>
              <a:defRPr sz="2700" b="1" i="0" u="none" strike="noStrike" kern="1200" cap="none" spc="300" normalizeH="0" baseline="0">
                <a:solidFill>
                  <a:schemeClr val="tx1">
                    <a:lumMod val="85000"/>
                    <a:lumOff val="15000"/>
                  </a:schemeClr>
                </a:solidFill>
                <a:uFillTx/>
                <a:latin typeface="+mj-lt"/>
                <a:ea typeface="+mj-ea"/>
                <a:cs typeface="+mj-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a:solidFill>
                  <a:srgbClr val="000000"/>
                </a:solidFill>
                <a:latin typeface="微软雅黑" panose="020b0503020204020204" charset="-122"/>
                <a:ea typeface="微软雅黑"/>
                <a:cs typeface="微软雅黑" panose="020b0503020204020204" charset="-122"/>
              </a:rPr>
              <a:t>B</a:t>
            </a:r>
            <a:r>
              <a:rPr lang="zh-CN" altLang="en-US">
                <a:solidFill>
                  <a:srgbClr val="000000"/>
                </a:solidFill>
                <a:latin typeface="微软雅黑" panose="020b0503020204020204" charset="-122"/>
                <a:ea typeface="微软雅黑"/>
                <a:cs typeface="微软雅黑" panose="020b0503020204020204" charset="-122"/>
              </a:rPr>
              <a:t>、交叉分类法</a:t>
            </a:r>
            <a:endParaRPr lang="zh-CN" altLang="en-US">
              <a:solidFill>
                <a:srgbClr val="000000"/>
              </a:solidFill>
              <a:latin typeface="微软雅黑" panose="020b0503020204020204" charset="-122"/>
              <a:ea typeface="微软雅黑"/>
              <a:cs typeface="微软雅黑" panose="020b0503020204020204" charset="-122"/>
            </a:endParaRPr>
          </a:p>
        </p:txBody>
      </p:sp>
    </p:spTree>
    <p:custDataLst>
      <p:tags r:id="rId11"/>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2"/>
          </p:custDataLst>
        </p:nvPr>
      </p:nvGrpSpPr>
      <p:grpSpPr>
        <a:xfrm>
          <a:off x="0" y="0"/>
          <a:ext cx="0" cy="0"/>
        </a:xfrm>
      </p:grpSpPr>
      <p:pic>
        <p:nvPicPr>
          <p:cNvPr id="32" name="图片 31" title=""/>
          <p:cNvPicPr>
            <a:picLocks noChangeAspect="1"/>
          </p:cNvPicPr>
          <p:nvPr>
            <p:custDataLst>
              <p:tags r:id="rId4"/>
            </p:custDataLst>
          </p:nvPr>
        </p:nvPicPr>
        <p:blipFill>
          <a:blip r:embed="rId3"/>
          <a:stretch>
            <a:fillRect/>
          </a:stretch>
        </p:blipFill>
        <p:spPr>
          <a:xfrm>
            <a:off x="0" y="0"/>
            <a:ext cx="540068" cy="720090"/>
          </a:xfrm>
          <a:prstGeom prst="rect">
            <a:avLst/>
          </a:prstGeom>
        </p:spPr>
      </p:pic>
      <p:pic>
        <p:nvPicPr>
          <p:cNvPr id="26" name="图片 25" title=""/>
          <p:cNvPicPr>
            <a:picLocks noChangeAspect="1"/>
          </p:cNvPicPr>
          <p:nvPr>
            <p:custDataLst>
              <p:tags r:id="rId6"/>
            </p:custDataLst>
          </p:nvPr>
        </p:nvPicPr>
        <p:blipFill>
          <a:blip r:embed="rId5"/>
          <a:stretch>
            <a:fillRect/>
          </a:stretch>
        </p:blipFill>
        <p:spPr>
          <a:xfrm>
            <a:off x="8603932" y="-5379"/>
            <a:ext cx="540068" cy="720090"/>
          </a:xfrm>
          <a:prstGeom prst="rect">
            <a:avLst/>
          </a:prstGeom>
        </p:spPr>
      </p:pic>
      <p:sp>
        <p:nvSpPr>
          <p:cNvPr id="4" name="Oval 2" title=""/>
          <p:cNvSpPr>
            <a:spLocks noChangeArrowheads="1"/>
          </p:cNvSpPr>
          <p:nvPr>
            <p:custDataLst>
              <p:tags r:id="rId7"/>
            </p:custDataLst>
          </p:nvPr>
        </p:nvSpPr>
        <p:spPr bwMode="auto">
          <a:xfrm>
            <a:off x="4213225" y="2933700"/>
            <a:ext cx="2619375" cy="1254125"/>
          </a:xfrm>
          <a:prstGeom prst="ellipse">
            <a:avLst/>
          </a:prstGeom>
          <a:solidFill>
            <a:schemeClr val="accent1">
              <a:alpha val="0"/>
            </a:schemeClr>
          </a:solidFill>
          <a:ln w="28575">
            <a:solidFill>
              <a:srgbClr val="009900"/>
            </a:solidFill>
            <a:round/>
          </a:ln>
          <a:effectLst/>
        </p:spPr>
        <p:txBody>
          <a:bodyPr wrap="none" lIns="75595" tIns="37797" rIns="75595" bIns="37797"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defTabSz="448945" fontAlgn="auto" hangingPunct="0">
              <a:lnSpc>
                <a:spcPct val="93000"/>
              </a:lnSpc>
              <a:buClr>
                <a:srgbClr val="000000"/>
              </a:buClr>
              <a:buSzTx/>
              <a:buFont typeface="Times New Roman" panose="02020603050405020304" pitchFamily="18" charset="0"/>
              <a:buNone/>
            </a:pPr>
            <a:endParaRPr lang="zh-CN" altLang="en-US" sz="1050" strike="noStrike" noProof="1">
              <a:solidFill>
                <a:schemeClr val="dk1"/>
              </a:solidFill>
              <a:effectLst>
                <a:outerShdw blurRad="38100" dist="38100" dir="2700000" algn="tl">
                  <a:srgbClr val="000000">
                    <a:alpha val="43137"/>
                  </a:srgbClr>
                </a:outerShdw>
              </a:effectLst>
              <a:latin typeface="微软雅黑" panose="020b0503020204020204" charset="-122"/>
              <a:ea typeface="微软雅黑"/>
              <a:sym typeface="Times New Roman" panose="02020603050405020304"/>
            </a:endParaRPr>
          </a:p>
        </p:txBody>
      </p:sp>
      <p:sp>
        <p:nvSpPr>
          <p:cNvPr id="5" name="Oval 3" title=""/>
          <p:cNvSpPr>
            <a:spLocks noChangeArrowheads="1"/>
          </p:cNvSpPr>
          <p:nvPr>
            <p:custDataLst>
              <p:tags r:id="rId8"/>
            </p:custDataLst>
          </p:nvPr>
        </p:nvSpPr>
        <p:spPr bwMode="auto">
          <a:xfrm>
            <a:off x="4213225" y="2279650"/>
            <a:ext cx="2560638" cy="1225550"/>
          </a:xfrm>
          <a:prstGeom prst="ellipse">
            <a:avLst/>
          </a:prstGeom>
          <a:solidFill>
            <a:schemeClr val="accent1">
              <a:alpha val="0"/>
            </a:schemeClr>
          </a:solidFill>
          <a:ln w="28575">
            <a:solidFill>
              <a:schemeClr val="accent5"/>
            </a:solidFill>
            <a:round/>
          </a:ln>
          <a:effectLst/>
        </p:spPr>
        <p:txBody>
          <a:bodyPr wrap="none" lIns="75595" tIns="37797" rIns="75595" bIns="37797"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defTabSz="448945" fontAlgn="auto" hangingPunct="0">
              <a:lnSpc>
                <a:spcPct val="93000"/>
              </a:lnSpc>
              <a:buClr>
                <a:srgbClr val="000000"/>
              </a:buClr>
              <a:buSzTx/>
              <a:buFont typeface="Times New Roman" panose="02020603050405020304" pitchFamily="18" charset="0"/>
              <a:buNone/>
            </a:pPr>
            <a:endParaRPr lang="zh-CN" altLang="en-US" sz="1050" strike="noStrike" noProof="1">
              <a:solidFill>
                <a:schemeClr val="dk1"/>
              </a:solidFill>
              <a:effectLst>
                <a:outerShdw blurRad="38100" dist="38100" dir="2700000" algn="tl">
                  <a:srgbClr val="000000">
                    <a:alpha val="43137"/>
                  </a:srgbClr>
                </a:outerShdw>
              </a:effectLst>
              <a:latin typeface="微软雅黑" panose="020b0503020204020204" charset="-122"/>
              <a:ea typeface="微软雅黑"/>
              <a:sym typeface="Times New Roman" panose="02020603050405020304"/>
            </a:endParaRPr>
          </a:p>
        </p:txBody>
      </p:sp>
      <p:sp>
        <p:nvSpPr>
          <p:cNvPr id="6" name="Text Box 4" title=""/>
          <p:cNvSpPr txBox="1"/>
          <p:nvPr>
            <p:custDataLst>
              <p:tags r:id="rId9"/>
            </p:custDataLst>
          </p:nvPr>
        </p:nvSpPr>
        <p:spPr>
          <a:xfrm>
            <a:off x="4733925" y="2495550"/>
            <a:ext cx="1511300" cy="417830"/>
          </a:xfrm>
          <a:prstGeom prst="rect">
            <a:avLst/>
          </a:prstGeom>
          <a:noFill/>
          <a:ln w="9525">
            <a:noFill/>
          </a:ln>
        </p:spPr>
        <p:txBody>
          <a:bodyPr wrap="square" lIns="75595" tIns="37797" rIns="75595" bIns="37797"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defTabSz="449580" hangingPunct="0">
              <a:lnSpc>
                <a:spcPct val="93000"/>
              </a:lnSpc>
              <a:spcBef>
                <a:spcPct val="50000"/>
              </a:spcBef>
              <a:buClrTx/>
              <a:buFont typeface="Times New Roman" panose="02020603050405020304" pitchFamily="18" charset="0"/>
            </a:pPr>
            <a:r>
              <a:rPr lang="zh-CN" altLang="en-US" sz="2400" b="1">
                <a:solidFill>
                  <a:schemeClr val="dk1"/>
                </a:solidFill>
                <a:latin typeface="微软雅黑" panose="020b0503020204020204" charset="-122"/>
                <a:ea typeface="微软雅黑"/>
                <a:cs typeface="微软雅黑" panose="020b0503020204020204" charset="-122"/>
                <a:sym typeface="Times New Roman" panose="02020603050405020304"/>
              </a:rPr>
              <a:t> 钠盐</a:t>
            </a:r>
            <a:endParaRPr lang="zh-CN" altLang="en-US" sz="2400" b="1">
              <a:solidFill>
                <a:schemeClr val="dk1"/>
              </a:solidFill>
              <a:latin typeface="微软雅黑" panose="020b0503020204020204" charset="-122"/>
              <a:ea typeface="微软雅黑"/>
              <a:cs typeface="微软雅黑" panose="020b0503020204020204" charset="-122"/>
              <a:sym typeface="Times New Roman" panose="02020603050405020304"/>
            </a:endParaRPr>
          </a:p>
        </p:txBody>
      </p:sp>
      <p:sp>
        <p:nvSpPr>
          <p:cNvPr id="7" name="Text Box 5" title=""/>
          <p:cNvSpPr txBox="1"/>
          <p:nvPr>
            <p:custDataLst>
              <p:tags r:id="rId10"/>
            </p:custDataLst>
          </p:nvPr>
        </p:nvSpPr>
        <p:spPr>
          <a:xfrm>
            <a:off x="4691063" y="3606800"/>
            <a:ext cx="1482725" cy="417830"/>
          </a:xfrm>
          <a:prstGeom prst="rect">
            <a:avLst/>
          </a:prstGeom>
          <a:noFill/>
          <a:ln w="9525" cap="flat" cmpd="sng">
            <a:solidFill>
              <a:schemeClr val="lt1"/>
            </a:solidFill>
            <a:prstDash val="solid"/>
            <a:miter/>
            <a:headEnd type="none" w="med" len="med"/>
            <a:tailEnd type="none" w="med" len="med"/>
          </a:ln>
        </p:spPr>
        <p:txBody>
          <a:bodyPr wrap="square" lIns="75595" tIns="37797" rIns="75595" bIns="37797"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defTabSz="449580" hangingPunct="0">
              <a:lnSpc>
                <a:spcPct val="93000"/>
              </a:lnSpc>
              <a:spcBef>
                <a:spcPct val="50000"/>
              </a:spcBef>
              <a:buClrTx/>
              <a:buFont typeface="Times New Roman" panose="02020603050405020304" pitchFamily="18" charset="0"/>
            </a:pPr>
            <a:r>
              <a:rPr lang="zh-CN" altLang="en-US" sz="2400" b="1">
                <a:solidFill>
                  <a:schemeClr val="dk1"/>
                </a:solidFill>
                <a:latin typeface="微软雅黑" panose="020b0503020204020204" charset="-122"/>
                <a:ea typeface="微软雅黑"/>
                <a:cs typeface="微软雅黑" panose="020b0503020204020204" charset="-122"/>
                <a:sym typeface="Times New Roman" panose="02020603050405020304"/>
              </a:rPr>
              <a:t> 碳酸盐</a:t>
            </a:r>
            <a:endParaRPr lang="zh-CN" altLang="en-US" sz="2400" b="1">
              <a:solidFill>
                <a:schemeClr val="dk1"/>
              </a:solidFill>
              <a:latin typeface="微软雅黑" panose="020b0503020204020204" charset="-122"/>
              <a:ea typeface="微软雅黑"/>
              <a:cs typeface="微软雅黑" panose="020b0503020204020204" charset="-122"/>
              <a:sym typeface="Times New Roman" panose="02020603050405020304"/>
            </a:endParaRPr>
          </a:p>
        </p:txBody>
      </p:sp>
      <p:sp>
        <p:nvSpPr>
          <p:cNvPr id="8" name="Text Box 6" title=""/>
          <p:cNvSpPr txBox="1">
            <a:spLocks noChangeArrowheads="1"/>
          </p:cNvSpPr>
          <p:nvPr>
            <p:custDataLst>
              <p:tags r:id="rId11"/>
            </p:custDataLst>
          </p:nvPr>
        </p:nvSpPr>
        <p:spPr bwMode="auto">
          <a:xfrm>
            <a:off x="1475740" y="3644900"/>
            <a:ext cx="1393825" cy="417830"/>
          </a:xfrm>
          <a:prstGeom prst="rect">
            <a:avLst/>
          </a:prstGeom>
          <a:solidFill>
            <a:schemeClr val="accent6">
              <a:lumMod val="40000"/>
              <a:lumOff val="60000"/>
            </a:schemeClr>
          </a:solidFill>
          <a:ln w="28575" cmpd="sng">
            <a:solidFill>
              <a:schemeClr val="accent6">
                <a:lumMod val="40000"/>
                <a:lumOff val="60000"/>
              </a:schemeClr>
            </a:solidFill>
            <a:prstDash val="solid"/>
            <a:miter lim="800000"/>
          </a:ln>
          <a:effectLst/>
        </p:spPr>
        <p:txBody>
          <a:bodyPr wrap="square" lIns="75595" tIns="37797" rIns="75595" bIns="37797">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defTabSz="448945" fontAlgn="auto" hangingPunct="0">
              <a:lnSpc>
                <a:spcPct val="93000"/>
              </a:lnSpc>
              <a:spcBef>
                <a:spcPct val="50000"/>
              </a:spcBef>
              <a:buClr>
                <a:srgbClr val="000000"/>
              </a:buClr>
              <a:buSzTx/>
              <a:buFont typeface="Times New Roman" panose="02020603050405020304" pitchFamily="18" charset="0"/>
            </a:pPr>
            <a:r>
              <a:rPr lang="en-US" altLang="zh-CN" sz="2400" noProof="1">
                <a:solidFill>
                  <a:schemeClr val="dk1">
                    <a:lumMod val="85000"/>
                    <a:lumOff val="15000"/>
                  </a:schemeClr>
                </a:solidFill>
                <a:effectLst>
                  <a:outerShdw blurRad="38100" dist="38100" dir="2700000" algn="tl">
                    <a:srgbClr val="000000">
                      <a:alpha val="43137"/>
                    </a:srgbClr>
                  </a:outerShdw>
                </a:effectLst>
                <a:latin typeface="微软雅黑" panose="020b0503020204020204" charset="-122"/>
                <a:ea typeface="微软雅黑"/>
                <a:cs typeface="Times New Roman" panose="02020603050405020304" pitchFamily="18" charset="0"/>
                <a:sym typeface="Times New Roman" panose="02020603050405020304"/>
              </a:rPr>
              <a:t>Na</a:t>
            </a:r>
            <a:r>
              <a:rPr lang="en-US" altLang="zh-CN" sz="2400" baseline="-25000" noProof="1">
                <a:solidFill>
                  <a:schemeClr val="dk1">
                    <a:lumMod val="85000"/>
                    <a:lumOff val="15000"/>
                  </a:schemeClr>
                </a:solidFill>
                <a:effectLst>
                  <a:outerShdw blurRad="38100" dist="38100" dir="2700000" algn="tl">
                    <a:srgbClr val="000000">
                      <a:alpha val="43137"/>
                    </a:srgbClr>
                  </a:outerShdw>
                </a:effectLst>
                <a:latin typeface="微软雅黑" panose="020b0503020204020204" charset="-122"/>
                <a:ea typeface="微软雅黑"/>
                <a:cs typeface="Times New Roman" panose="02020603050405020304" pitchFamily="18" charset="0"/>
                <a:sym typeface="Times New Roman" panose="02020603050405020304"/>
              </a:rPr>
              <a:t>2</a:t>
            </a:r>
            <a:r>
              <a:rPr lang="en-US" altLang="zh-CN" sz="2400" noProof="1">
                <a:solidFill>
                  <a:schemeClr val="dk1">
                    <a:lumMod val="85000"/>
                    <a:lumOff val="15000"/>
                  </a:schemeClr>
                </a:solidFill>
                <a:effectLst>
                  <a:outerShdw blurRad="38100" dist="38100" dir="2700000" algn="tl">
                    <a:srgbClr val="000000">
                      <a:alpha val="43137"/>
                    </a:srgbClr>
                  </a:outerShdw>
                </a:effectLst>
                <a:latin typeface="微软雅黑" panose="020b0503020204020204" charset="-122"/>
                <a:ea typeface="微软雅黑"/>
                <a:cs typeface="Times New Roman" panose="02020603050405020304" pitchFamily="18" charset="0"/>
                <a:sym typeface="Times New Roman" panose="02020603050405020304"/>
              </a:rPr>
              <a:t>CO</a:t>
            </a:r>
            <a:r>
              <a:rPr lang="en-US" altLang="zh-CN" sz="2400" baseline="-25000" noProof="1">
                <a:solidFill>
                  <a:schemeClr val="dk1">
                    <a:lumMod val="85000"/>
                    <a:lumOff val="15000"/>
                  </a:schemeClr>
                </a:solidFill>
                <a:effectLst>
                  <a:outerShdw blurRad="38100" dist="38100" dir="2700000" algn="tl">
                    <a:srgbClr val="000000">
                      <a:alpha val="43137"/>
                    </a:srgbClr>
                  </a:outerShdw>
                </a:effectLst>
                <a:latin typeface="微软雅黑" panose="020b0503020204020204" charset="-122"/>
                <a:ea typeface="微软雅黑"/>
                <a:cs typeface="Times New Roman" panose="02020603050405020304" pitchFamily="18" charset="0"/>
                <a:sym typeface="Times New Roman" panose="02020603050405020304"/>
              </a:rPr>
              <a:t>3</a:t>
            </a:r>
            <a:endParaRPr lang="en-US" altLang="zh-CN" sz="2400" baseline="-25000" noProof="1">
              <a:solidFill>
                <a:schemeClr val="dk1">
                  <a:lumMod val="85000"/>
                  <a:lumOff val="15000"/>
                </a:schemeClr>
              </a:solidFill>
              <a:effectLst>
                <a:outerShdw blurRad="38100" dist="38100" dir="2700000" algn="tl">
                  <a:srgbClr val="000000">
                    <a:alpha val="43137"/>
                  </a:srgbClr>
                </a:outerShdw>
              </a:effectLst>
              <a:latin typeface="微软雅黑" panose="020b0503020204020204" charset="-122"/>
              <a:ea typeface="微软雅黑"/>
              <a:cs typeface="Times New Roman" panose="02020603050405020304" pitchFamily="18" charset="0"/>
              <a:sym typeface="Times New Roman" panose="02020603050405020304"/>
            </a:endParaRPr>
          </a:p>
        </p:txBody>
      </p:sp>
      <p:sp>
        <p:nvSpPr>
          <p:cNvPr id="9" name="Line 7" title=""/>
          <p:cNvSpPr>
            <a:spLocks noChangeShapeType="1"/>
          </p:cNvSpPr>
          <p:nvPr>
            <p:custDataLst>
              <p:tags r:id="rId12"/>
            </p:custDataLst>
          </p:nvPr>
        </p:nvSpPr>
        <p:spPr bwMode="auto">
          <a:xfrm flipV="1">
            <a:off x="2889885" y="2752725"/>
            <a:ext cx="1323975" cy="741045"/>
          </a:xfrm>
          <a:prstGeom prst="line">
            <a:avLst/>
          </a:prstGeom>
          <a:noFill/>
          <a:ln w="28575">
            <a:solidFill>
              <a:srgbClr val="00B050"/>
            </a:solidFill>
            <a:round/>
          </a:ln>
          <a:effectLst/>
        </p:spPr>
        <p:txBody>
          <a:bodyPr lIns="75595" tIns="37797" rIns="75595" bIns="37797"/>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defTabSz="448945" fontAlgn="auto" hangingPunct="0">
              <a:lnSpc>
                <a:spcPct val="93000"/>
              </a:lnSpc>
              <a:buClr>
                <a:srgbClr val="000000"/>
              </a:buClr>
              <a:buSzTx/>
              <a:buFont typeface="Times New Roman" panose="02020603050405020304" pitchFamily="18" charset="0"/>
              <a:buNone/>
            </a:pPr>
            <a:endParaRPr lang="zh-CN" altLang="en-US" sz="100" strike="noStrike" noProof="1">
              <a:solidFill>
                <a:schemeClr val="dk1"/>
              </a:solidFill>
              <a:effectLst>
                <a:outerShdw blurRad="38100" dist="38100" dir="2700000" algn="tl">
                  <a:srgbClr val="000000">
                    <a:alpha val="43137"/>
                  </a:srgbClr>
                </a:outerShdw>
              </a:effectLst>
              <a:latin typeface="微软雅黑" panose="020b0503020204020204" charset="-122"/>
              <a:ea typeface="微软雅黑"/>
              <a:sym typeface="Times New Roman" panose="02020603050405020304"/>
            </a:endParaRPr>
          </a:p>
        </p:txBody>
      </p:sp>
      <p:sp>
        <p:nvSpPr>
          <p:cNvPr id="10" name="Line 8" title=""/>
          <p:cNvSpPr>
            <a:spLocks noChangeShapeType="1"/>
          </p:cNvSpPr>
          <p:nvPr>
            <p:custDataLst>
              <p:tags r:id="rId13"/>
            </p:custDataLst>
          </p:nvPr>
        </p:nvSpPr>
        <p:spPr bwMode="auto">
          <a:xfrm flipV="1">
            <a:off x="2890520" y="3657600"/>
            <a:ext cx="1323340" cy="69215"/>
          </a:xfrm>
          <a:prstGeom prst="line">
            <a:avLst/>
          </a:prstGeom>
          <a:noFill/>
          <a:ln w="28575">
            <a:solidFill>
              <a:srgbClr val="009900"/>
            </a:solidFill>
            <a:round/>
          </a:ln>
          <a:effectLst/>
        </p:spPr>
        <p:txBody>
          <a:bodyPr lIns="75595" tIns="37797" rIns="75595" bIns="37797"/>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defTabSz="448945" fontAlgn="auto" hangingPunct="0">
              <a:lnSpc>
                <a:spcPct val="93000"/>
              </a:lnSpc>
              <a:buClr>
                <a:srgbClr val="000000"/>
              </a:buClr>
              <a:buSzTx/>
              <a:buFont typeface="Times New Roman" panose="02020603050405020304" pitchFamily="18" charset="0"/>
              <a:buNone/>
            </a:pPr>
            <a:endParaRPr lang="zh-CN" altLang="en-US" sz="100" strike="noStrike" noProof="1">
              <a:solidFill>
                <a:schemeClr val="dk1"/>
              </a:solidFill>
              <a:effectLst>
                <a:outerShdw blurRad="38100" dist="38100" dir="2700000" algn="tl">
                  <a:srgbClr val="000000">
                    <a:alpha val="43137"/>
                  </a:srgbClr>
                </a:outerShdw>
              </a:effectLst>
              <a:latin typeface="微软雅黑" panose="020b0503020204020204" charset="-122"/>
              <a:ea typeface="微软雅黑"/>
              <a:sym typeface="Times New Roman" panose="02020603050405020304"/>
            </a:endParaRPr>
          </a:p>
        </p:txBody>
      </p:sp>
      <p:sp>
        <p:nvSpPr>
          <p:cNvPr id="12" name="Text Box 10" title=""/>
          <p:cNvSpPr txBox="1"/>
          <p:nvPr>
            <p:custDataLst>
              <p:tags r:id="rId14"/>
            </p:custDataLst>
          </p:nvPr>
        </p:nvSpPr>
        <p:spPr>
          <a:xfrm>
            <a:off x="539750" y="6237605"/>
            <a:ext cx="3910013" cy="417830"/>
          </a:xfrm>
          <a:prstGeom prst="rect">
            <a:avLst/>
          </a:prstGeom>
          <a:solidFill>
            <a:schemeClr val="accent5"/>
          </a:solidFill>
          <a:ln w="9525">
            <a:noFill/>
          </a:ln>
        </p:spPr>
        <p:txBody>
          <a:bodyPr wrap="square" lIns="75595" tIns="37797" rIns="75595" bIns="37797"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hangingPunct="0">
              <a:lnSpc>
                <a:spcPct val="93000"/>
              </a:lnSpc>
              <a:spcBef>
                <a:spcPct val="50000"/>
              </a:spcBef>
            </a:pPr>
            <a:r>
              <a:rPr lang="zh-CN" altLang="en-US" sz="1500" b="1">
                <a:solidFill>
                  <a:schemeClr val="lt1"/>
                </a:solidFill>
                <a:latin typeface="微软雅黑" panose="020b0503020204020204" charset="-122"/>
                <a:ea typeface="微软雅黑"/>
                <a:cs typeface="微软雅黑" panose="020b0503020204020204" charset="-122"/>
                <a:sym typeface="Times New Roman" panose="02020603050405020304"/>
              </a:rPr>
              <a:t>  </a:t>
            </a:r>
            <a:r>
              <a:rPr lang="zh-CN" altLang="en-US" sz="2400" b="1">
                <a:solidFill>
                  <a:schemeClr val="lt1"/>
                </a:solidFill>
                <a:latin typeface="微软雅黑" panose="020b0503020204020204" charset="-122"/>
                <a:ea typeface="微软雅黑"/>
                <a:cs typeface="微软雅黑" panose="020b0503020204020204" charset="-122"/>
                <a:sym typeface="Times New Roman" panose="02020603050405020304"/>
              </a:rPr>
              <a:t>物质类别之间有部分交叉</a:t>
            </a:r>
            <a:endParaRPr lang="zh-CN" altLang="en-US" sz="2400" b="1">
              <a:solidFill>
                <a:schemeClr val="lt1"/>
              </a:solidFill>
              <a:latin typeface="微软雅黑" panose="020b0503020204020204" charset="-122"/>
              <a:ea typeface="微软雅黑"/>
              <a:cs typeface="微软雅黑" panose="020b0503020204020204" charset="-122"/>
              <a:sym typeface="Times New Roman" panose="02020603050405020304"/>
            </a:endParaRPr>
          </a:p>
        </p:txBody>
      </p:sp>
      <p:sp>
        <p:nvSpPr>
          <p:cNvPr id="12298" name="矩形 13" title=""/>
          <p:cNvSpPr/>
          <p:nvPr>
            <p:custDataLst>
              <p:tags r:id="rId15"/>
            </p:custDataLst>
          </p:nvPr>
        </p:nvSpPr>
        <p:spPr>
          <a:xfrm>
            <a:off x="322898" y="834073"/>
            <a:ext cx="8607425" cy="64516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zh-CN" altLang="en-US" sz="2400" b="1">
                <a:solidFill>
                  <a:srgbClr val="000000"/>
                </a:solidFill>
                <a:latin typeface="微软雅黑" panose="020b0503020204020204" charset="-122"/>
                <a:ea typeface="微软雅黑"/>
                <a:cs typeface="微软雅黑" panose="020b0503020204020204" charset="-122"/>
                <a:sym typeface="Times New Roman" panose="02020603050405020304"/>
              </a:rPr>
              <a:t>    对于纯净</a:t>
            </a:r>
            <a:r>
              <a:rPr lang="en-US" altLang="zh-CN" sz="2400" b="1">
                <a:solidFill>
                  <a:srgbClr val="000000"/>
                </a:solidFill>
                <a:latin typeface="微软雅黑" panose="020b0503020204020204" charset="-122"/>
                <a:ea typeface="微软雅黑"/>
                <a:cs typeface="微软雅黑" panose="020b0503020204020204" charset="-122"/>
                <a:sym typeface="Times New Roman" panose="02020603050405020304"/>
              </a:rPr>
              <a:t>Na</a:t>
            </a:r>
            <a:r>
              <a:rPr lang="en-US" altLang="zh-CN" sz="2400" b="1" baseline="-25000">
                <a:solidFill>
                  <a:srgbClr val="000000"/>
                </a:solidFill>
                <a:latin typeface="微软雅黑" panose="020b0503020204020204" charset="-122"/>
                <a:ea typeface="微软雅黑"/>
                <a:cs typeface="微软雅黑" panose="020b0503020204020204" charset="-122"/>
                <a:sym typeface="Times New Roman" panose="02020603050405020304"/>
              </a:rPr>
              <a:t>2</a:t>
            </a:r>
            <a:r>
              <a:rPr lang="en-US" altLang="zh-CN" sz="2400" b="1">
                <a:solidFill>
                  <a:srgbClr val="000000"/>
                </a:solidFill>
                <a:latin typeface="微软雅黑" panose="020b0503020204020204" charset="-122"/>
                <a:ea typeface="微软雅黑"/>
                <a:cs typeface="微软雅黑" panose="020b0503020204020204" charset="-122"/>
                <a:sym typeface="Times New Roman" panose="02020603050405020304"/>
              </a:rPr>
              <a:t>CO</a:t>
            </a:r>
            <a:r>
              <a:rPr lang="en-US" altLang="zh-CN" sz="2400" b="1" baseline="-25000">
                <a:solidFill>
                  <a:srgbClr val="000000"/>
                </a:solidFill>
                <a:latin typeface="微软雅黑" panose="020b0503020204020204" charset="-122"/>
                <a:ea typeface="微软雅黑"/>
                <a:cs typeface="微软雅黑" panose="020b0503020204020204" charset="-122"/>
                <a:sym typeface="Times New Roman" panose="02020603050405020304"/>
              </a:rPr>
              <a:t>3</a:t>
            </a:r>
            <a:r>
              <a:rPr lang="zh-CN" altLang="en-US" sz="2400" b="1">
                <a:solidFill>
                  <a:srgbClr val="000000"/>
                </a:solidFill>
                <a:latin typeface="微软雅黑" panose="020b0503020204020204" charset="-122"/>
                <a:ea typeface="微软雅黑"/>
                <a:cs typeface="微软雅黑" panose="020b0503020204020204" charset="-122"/>
                <a:sym typeface="Times New Roman" panose="02020603050405020304"/>
              </a:rPr>
              <a:t>，按交叉分类法，它属于什么盐？</a:t>
            </a:r>
            <a:endParaRPr lang="zh-CN" altLang="en-US" sz="2400" b="1">
              <a:solidFill>
                <a:srgbClr val="000000"/>
              </a:solidFill>
              <a:latin typeface="微软雅黑" panose="020b0503020204020204" charset="-122"/>
              <a:ea typeface="微软雅黑"/>
              <a:cs typeface="微软雅黑" panose="020b0503020204020204" charset="-122"/>
              <a:sym typeface="Times New Roman" panose="02020603050405020304"/>
            </a:endParaRPr>
          </a:p>
        </p:txBody>
      </p:sp>
      <p:sp>
        <p:nvSpPr>
          <p:cNvPr id="2" name="Oval 2" title=""/>
          <p:cNvSpPr>
            <a:spLocks noChangeArrowheads="1"/>
          </p:cNvSpPr>
          <p:nvPr>
            <p:custDataLst>
              <p:tags r:id="rId16"/>
            </p:custDataLst>
          </p:nvPr>
        </p:nvSpPr>
        <p:spPr bwMode="auto">
          <a:xfrm>
            <a:off x="4283710" y="4943475"/>
            <a:ext cx="2619375" cy="1254125"/>
          </a:xfrm>
          <a:prstGeom prst="ellipse">
            <a:avLst/>
          </a:prstGeom>
          <a:solidFill>
            <a:schemeClr val="accent1">
              <a:alpha val="0"/>
            </a:schemeClr>
          </a:solidFill>
          <a:ln w="28575">
            <a:solidFill>
              <a:srgbClr val="009900"/>
            </a:solidFill>
            <a:round/>
          </a:ln>
          <a:effectLst/>
        </p:spPr>
        <p:txBody>
          <a:bodyPr wrap="none" lIns="75595" tIns="37797" rIns="75595" bIns="37797"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defTabSz="448945" fontAlgn="auto" hangingPunct="0">
              <a:lnSpc>
                <a:spcPct val="93000"/>
              </a:lnSpc>
              <a:buClr>
                <a:srgbClr val="000000"/>
              </a:buClr>
              <a:buSzTx/>
              <a:buFont typeface="Times New Roman" panose="02020603050405020304" pitchFamily="18" charset="0"/>
              <a:buNone/>
            </a:pPr>
            <a:endParaRPr lang="zh-CN" altLang="en-US" sz="1050" strike="noStrike" noProof="1">
              <a:solidFill>
                <a:schemeClr val="dk1"/>
              </a:solidFill>
              <a:effectLst>
                <a:outerShdw blurRad="38100" dist="38100" dir="2700000" algn="tl">
                  <a:srgbClr val="000000">
                    <a:alpha val="43137"/>
                  </a:srgbClr>
                </a:outerShdw>
              </a:effectLst>
              <a:latin typeface="微软雅黑" panose="020b0503020204020204" charset="-122"/>
              <a:ea typeface="微软雅黑"/>
              <a:sym typeface="Times New Roman" panose="02020603050405020304"/>
            </a:endParaRPr>
          </a:p>
        </p:txBody>
      </p:sp>
      <p:sp>
        <p:nvSpPr>
          <p:cNvPr id="3" name="Oval 2" title=""/>
          <p:cNvSpPr>
            <a:spLocks noChangeArrowheads="1"/>
          </p:cNvSpPr>
          <p:nvPr>
            <p:custDataLst>
              <p:tags r:id="rId17"/>
            </p:custDataLst>
          </p:nvPr>
        </p:nvSpPr>
        <p:spPr bwMode="auto">
          <a:xfrm>
            <a:off x="4356100" y="3933190"/>
            <a:ext cx="2619375" cy="1254125"/>
          </a:xfrm>
          <a:prstGeom prst="ellipse">
            <a:avLst/>
          </a:prstGeom>
          <a:solidFill>
            <a:schemeClr val="accent1">
              <a:alpha val="0"/>
            </a:schemeClr>
          </a:solidFill>
          <a:ln w="28575">
            <a:solidFill>
              <a:srgbClr val="009900"/>
            </a:solidFill>
            <a:round/>
          </a:ln>
          <a:effectLst/>
        </p:spPr>
        <p:txBody>
          <a:bodyPr wrap="none" lIns="75595" tIns="37797" rIns="75595" bIns="37797"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defTabSz="448945" fontAlgn="auto" hangingPunct="0">
              <a:lnSpc>
                <a:spcPct val="93000"/>
              </a:lnSpc>
              <a:buClr>
                <a:srgbClr val="000000"/>
              </a:buClr>
              <a:buSzTx/>
              <a:buFont typeface="Times New Roman" panose="02020603050405020304" pitchFamily="18" charset="0"/>
              <a:buNone/>
            </a:pPr>
            <a:endParaRPr lang="zh-CN" altLang="en-US" sz="1050" strike="noStrike" noProof="1">
              <a:solidFill>
                <a:schemeClr val="dk1"/>
              </a:solidFill>
              <a:effectLst>
                <a:outerShdw blurRad="38100" dist="38100" dir="2700000" algn="tl">
                  <a:srgbClr val="000000">
                    <a:alpha val="43137"/>
                  </a:srgbClr>
                </a:outerShdw>
              </a:effectLst>
              <a:latin typeface="微软雅黑" panose="020b0503020204020204" charset="-122"/>
              <a:ea typeface="微软雅黑"/>
              <a:sym typeface="Times New Roman" panose="02020603050405020304"/>
            </a:endParaRPr>
          </a:p>
        </p:txBody>
      </p:sp>
      <p:sp>
        <p:nvSpPr>
          <p:cNvPr id="13" name="Text Box 5" title=""/>
          <p:cNvSpPr txBox="1"/>
          <p:nvPr>
            <p:custDataLst>
              <p:tags r:id="rId18"/>
            </p:custDataLst>
          </p:nvPr>
        </p:nvSpPr>
        <p:spPr>
          <a:xfrm>
            <a:off x="4787900" y="4364990"/>
            <a:ext cx="1777365" cy="760730"/>
          </a:xfrm>
          <a:prstGeom prst="rect">
            <a:avLst/>
          </a:prstGeom>
          <a:noFill/>
          <a:ln w="9525" cap="flat" cmpd="sng">
            <a:solidFill>
              <a:schemeClr val="lt1"/>
            </a:solidFill>
            <a:prstDash val="solid"/>
            <a:miter/>
            <a:headEnd type="none" w="med" len="med"/>
            <a:tailEnd type="none" w="med" len="med"/>
          </a:ln>
        </p:spPr>
        <p:txBody>
          <a:bodyPr wrap="square" lIns="75595" tIns="37797" rIns="75595" bIns="37797"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defTabSz="449580" hangingPunct="0">
              <a:lnSpc>
                <a:spcPct val="93000"/>
              </a:lnSpc>
              <a:spcBef>
                <a:spcPct val="50000"/>
              </a:spcBef>
              <a:buClrTx/>
              <a:buFont typeface="Times New Roman" panose="02020603050405020304" pitchFamily="18" charset="0"/>
            </a:pPr>
            <a:r>
              <a:rPr lang="zh-CN" altLang="en-US" sz="2400" b="1">
                <a:solidFill>
                  <a:schemeClr val="dk1"/>
                </a:solidFill>
                <a:latin typeface="微软雅黑" panose="020b0503020204020204" charset="-122"/>
                <a:ea typeface="微软雅黑"/>
                <a:cs typeface="微软雅黑" panose="020b0503020204020204" charset="-122"/>
                <a:sym typeface="Times New Roman" panose="02020603050405020304"/>
              </a:rPr>
              <a:t> 易溶于水盐</a:t>
            </a:r>
            <a:endParaRPr lang="zh-CN" altLang="en-US" sz="2400" b="1">
              <a:solidFill>
                <a:schemeClr val="dk1"/>
              </a:solidFill>
              <a:latin typeface="微软雅黑" panose="020b0503020204020204" charset="-122"/>
              <a:ea typeface="微软雅黑"/>
              <a:cs typeface="微软雅黑" panose="020b0503020204020204" charset="-122"/>
              <a:sym typeface="Times New Roman" panose="02020603050405020304"/>
            </a:endParaRPr>
          </a:p>
        </p:txBody>
      </p:sp>
      <p:sp>
        <p:nvSpPr>
          <p:cNvPr id="14" name="Text Box 5" title=""/>
          <p:cNvSpPr txBox="1"/>
          <p:nvPr>
            <p:custDataLst>
              <p:tags r:id="rId19"/>
            </p:custDataLst>
          </p:nvPr>
        </p:nvSpPr>
        <p:spPr>
          <a:xfrm>
            <a:off x="4690745" y="5373370"/>
            <a:ext cx="1960245" cy="417830"/>
          </a:xfrm>
          <a:prstGeom prst="rect">
            <a:avLst/>
          </a:prstGeom>
          <a:noFill/>
          <a:ln w="9525" cap="flat" cmpd="sng">
            <a:solidFill>
              <a:schemeClr val="lt1"/>
            </a:solidFill>
            <a:prstDash val="solid"/>
            <a:miter/>
            <a:headEnd type="none" w="med" len="med"/>
            <a:tailEnd type="none" w="med" len="med"/>
          </a:ln>
        </p:spPr>
        <p:txBody>
          <a:bodyPr wrap="square" lIns="75595" tIns="37797" rIns="75595" bIns="37797"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defTabSz="449580" hangingPunct="0">
              <a:lnSpc>
                <a:spcPct val="93000"/>
              </a:lnSpc>
              <a:spcBef>
                <a:spcPct val="50000"/>
              </a:spcBef>
              <a:buClrTx/>
              <a:buFont typeface="Times New Roman" panose="02020603050405020304" pitchFamily="18" charset="0"/>
            </a:pPr>
            <a:r>
              <a:rPr lang="zh-CN" altLang="en-US" sz="2400" b="1">
                <a:solidFill>
                  <a:schemeClr val="dk1"/>
                </a:solidFill>
                <a:latin typeface="微软雅黑" panose="020b0503020204020204" charset="-122"/>
                <a:ea typeface="微软雅黑"/>
                <a:cs typeface="微软雅黑" panose="020b0503020204020204" charset="-122"/>
                <a:sym typeface="Times New Roman" panose="02020603050405020304"/>
              </a:rPr>
              <a:t> 弱酸强碱盐</a:t>
            </a:r>
            <a:endParaRPr lang="zh-CN" altLang="en-US" sz="2400" b="1">
              <a:solidFill>
                <a:schemeClr val="dk1"/>
              </a:solidFill>
              <a:latin typeface="微软雅黑" panose="020b0503020204020204" charset="-122"/>
              <a:ea typeface="微软雅黑"/>
              <a:cs typeface="微软雅黑" panose="020b0503020204020204" charset="-122"/>
              <a:sym typeface="Times New Roman" panose="02020603050405020304"/>
            </a:endParaRPr>
          </a:p>
        </p:txBody>
      </p:sp>
      <p:sp>
        <p:nvSpPr>
          <p:cNvPr id="15" name="Line 8" title=""/>
          <p:cNvSpPr>
            <a:spLocks noChangeShapeType="1"/>
          </p:cNvSpPr>
          <p:nvPr>
            <p:custDataLst>
              <p:tags r:id="rId20"/>
            </p:custDataLst>
          </p:nvPr>
        </p:nvSpPr>
        <p:spPr bwMode="auto">
          <a:xfrm>
            <a:off x="2982595" y="4277360"/>
            <a:ext cx="1230630" cy="1018540"/>
          </a:xfrm>
          <a:prstGeom prst="line">
            <a:avLst/>
          </a:prstGeom>
          <a:noFill/>
          <a:ln w="28575">
            <a:solidFill>
              <a:srgbClr val="009900"/>
            </a:solidFill>
            <a:round/>
          </a:ln>
          <a:effectLst/>
        </p:spPr>
        <p:txBody>
          <a:bodyPr lIns="75595" tIns="37797" rIns="75595" bIns="37797"/>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defTabSz="448945" fontAlgn="auto" hangingPunct="0">
              <a:lnSpc>
                <a:spcPct val="93000"/>
              </a:lnSpc>
              <a:buClr>
                <a:srgbClr val="000000"/>
              </a:buClr>
              <a:buSzTx/>
              <a:buFont typeface="Times New Roman" panose="02020603050405020304" pitchFamily="18" charset="0"/>
              <a:buNone/>
            </a:pPr>
            <a:endParaRPr lang="zh-CN" altLang="en-US" sz="100" strike="noStrike" noProof="1">
              <a:solidFill>
                <a:schemeClr val="dk1"/>
              </a:solidFill>
              <a:effectLst>
                <a:outerShdw blurRad="38100" dist="38100" dir="2700000" algn="tl">
                  <a:srgbClr val="000000">
                    <a:alpha val="43137"/>
                  </a:srgbClr>
                </a:outerShdw>
              </a:effectLst>
              <a:latin typeface="微软雅黑" panose="020b0503020204020204" charset="-122"/>
              <a:ea typeface="微软雅黑"/>
              <a:sym typeface="Times New Roman" panose="02020603050405020304"/>
            </a:endParaRPr>
          </a:p>
        </p:txBody>
      </p:sp>
      <p:sp>
        <p:nvSpPr>
          <p:cNvPr id="16" name="Line 8" title=""/>
          <p:cNvSpPr>
            <a:spLocks noChangeShapeType="1"/>
          </p:cNvSpPr>
          <p:nvPr>
            <p:custDataLst>
              <p:tags r:id="rId21"/>
            </p:custDataLst>
          </p:nvPr>
        </p:nvSpPr>
        <p:spPr bwMode="auto">
          <a:xfrm>
            <a:off x="2961640" y="3968750"/>
            <a:ext cx="1195070" cy="488315"/>
          </a:xfrm>
          <a:prstGeom prst="line">
            <a:avLst/>
          </a:prstGeom>
          <a:noFill/>
          <a:ln w="28575">
            <a:solidFill>
              <a:srgbClr val="009900"/>
            </a:solidFill>
            <a:round/>
          </a:ln>
          <a:effectLst/>
        </p:spPr>
        <p:txBody>
          <a:bodyPr lIns="75595" tIns="37797" rIns="75595" bIns="37797"/>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defTabSz="448945" fontAlgn="auto" hangingPunct="0">
              <a:lnSpc>
                <a:spcPct val="93000"/>
              </a:lnSpc>
              <a:buClr>
                <a:srgbClr val="000000"/>
              </a:buClr>
              <a:buSzTx/>
              <a:buFont typeface="Times New Roman" panose="02020603050405020304" pitchFamily="18" charset="0"/>
              <a:buNone/>
            </a:pPr>
            <a:endParaRPr lang="zh-CN" altLang="en-US" sz="100" strike="noStrike" noProof="1">
              <a:solidFill>
                <a:schemeClr val="dk1"/>
              </a:solidFill>
              <a:effectLst>
                <a:outerShdw blurRad="38100" dist="38100" dir="2700000" algn="tl">
                  <a:srgbClr val="000000">
                    <a:alpha val="43137"/>
                  </a:srgbClr>
                </a:outerShdw>
              </a:effectLst>
              <a:latin typeface="微软雅黑" panose="020b0503020204020204" charset="-122"/>
              <a:ea typeface="微软雅黑"/>
              <a:sym typeface="Times New Roman" panose="02020603050405020304"/>
            </a:endParaRPr>
          </a:p>
        </p:txBody>
      </p:sp>
    </p:spTree>
    <p:custDataLst>
      <p:tags r:id="rId22"/>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2"/>
          </p:custDataLst>
        </p:nvPr>
      </p:nvGrpSpPr>
      <p:grpSpPr>
        <a:xfrm>
          <a:off x="0" y="0"/>
          <a:ext cx="0" cy="0"/>
        </a:xfrm>
      </p:grpSpPr>
      <p:pic>
        <p:nvPicPr>
          <p:cNvPr id="32" name="图片 31" title=""/>
          <p:cNvPicPr>
            <a:picLocks noChangeAspect="1"/>
          </p:cNvPicPr>
          <p:nvPr>
            <p:custDataLst>
              <p:tags r:id="rId4"/>
            </p:custDataLst>
          </p:nvPr>
        </p:nvPicPr>
        <p:blipFill>
          <a:blip r:embed="rId3"/>
          <a:stretch>
            <a:fillRect/>
          </a:stretch>
        </p:blipFill>
        <p:spPr>
          <a:xfrm>
            <a:off x="0" y="0"/>
            <a:ext cx="540068" cy="720090"/>
          </a:xfrm>
          <a:prstGeom prst="rect">
            <a:avLst/>
          </a:prstGeom>
        </p:spPr>
      </p:pic>
      <p:pic>
        <p:nvPicPr>
          <p:cNvPr id="26" name="图片 25" title=""/>
          <p:cNvPicPr>
            <a:picLocks noChangeAspect="1"/>
          </p:cNvPicPr>
          <p:nvPr>
            <p:custDataLst>
              <p:tags r:id="rId6"/>
            </p:custDataLst>
          </p:nvPr>
        </p:nvPicPr>
        <p:blipFill>
          <a:blip r:embed="rId5"/>
          <a:stretch>
            <a:fillRect/>
          </a:stretch>
        </p:blipFill>
        <p:spPr>
          <a:xfrm>
            <a:off x="8603932" y="-5379"/>
            <a:ext cx="540068" cy="720090"/>
          </a:xfrm>
          <a:prstGeom prst="rect">
            <a:avLst/>
          </a:prstGeom>
        </p:spPr>
      </p:pic>
      <p:sp>
        <p:nvSpPr>
          <p:cNvPr id="13313" name="文本框 3" title=""/>
          <p:cNvSpPr txBox="1"/>
          <p:nvPr>
            <p:custDataLst>
              <p:tags r:id="rId7"/>
            </p:custDataLst>
          </p:nvPr>
        </p:nvSpPr>
        <p:spPr>
          <a:xfrm>
            <a:off x="307975" y="1231900"/>
            <a:ext cx="2228215" cy="46037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400" b="1">
                <a:solidFill>
                  <a:srgbClr val="000000"/>
                </a:solidFill>
                <a:latin typeface="微软雅黑" panose="020b0503020204020204" charset="-122"/>
                <a:ea typeface="微软雅黑"/>
                <a:cs typeface="微软雅黑" panose="020b0503020204020204" charset="-122"/>
                <a:sym typeface="Times New Roman" panose="02020603050405020304"/>
              </a:rPr>
              <a:t>B</a:t>
            </a:r>
            <a:r>
              <a:rPr lang="zh-CN" altLang="en-US" sz="2400" b="1">
                <a:solidFill>
                  <a:srgbClr val="000000"/>
                </a:solidFill>
                <a:latin typeface="微软雅黑" panose="020b0503020204020204" charset="-122"/>
                <a:ea typeface="微软雅黑"/>
                <a:cs typeface="微软雅黑" panose="020b0503020204020204" charset="-122"/>
                <a:sym typeface="Times New Roman" panose="02020603050405020304"/>
              </a:rPr>
              <a:t>、</a:t>
            </a:r>
            <a:r>
              <a:rPr lang="zh-CN" altLang="zh-CN" sz="2400" b="1">
                <a:solidFill>
                  <a:srgbClr val="000000"/>
                </a:solidFill>
                <a:latin typeface="微软雅黑" panose="020b0503020204020204" charset="-122"/>
                <a:ea typeface="微软雅黑"/>
                <a:cs typeface="微软雅黑" panose="020b0503020204020204" charset="-122"/>
                <a:sym typeface="Times New Roman" panose="02020603050405020304"/>
              </a:rPr>
              <a:t>交叉分类法</a:t>
            </a:r>
            <a:endParaRPr lang="zh-CN" altLang="zh-CN" sz="2400" b="1">
              <a:solidFill>
                <a:srgbClr val="000000"/>
              </a:solidFill>
              <a:latin typeface="微软雅黑" panose="020b0503020204020204" charset="-122"/>
              <a:ea typeface="微软雅黑"/>
              <a:cs typeface="微软雅黑" panose="020b0503020204020204" charset="-122"/>
              <a:sym typeface="Times New Roman" panose="02020603050405020304"/>
            </a:endParaRPr>
          </a:p>
        </p:txBody>
      </p:sp>
      <p:sp>
        <p:nvSpPr>
          <p:cNvPr id="13333" name="矩形 25" title=""/>
          <p:cNvSpPr/>
          <p:nvPr>
            <p:custDataLst>
              <p:tags r:id="rId8"/>
            </p:custDataLst>
          </p:nvPr>
        </p:nvSpPr>
        <p:spPr>
          <a:xfrm>
            <a:off x="815975" y="1814513"/>
            <a:ext cx="7173913" cy="51117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30000"/>
              </a:lnSpc>
            </a:pPr>
            <a:r>
              <a:rPr lang="zh-CN" altLang="en-US" sz="2100" b="1">
                <a:solidFill>
                  <a:schemeClr val="dk1"/>
                </a:solidFill>
                <a:latin typeface="微软雅黑" panose="020b0503020204020204" charset="-122"/>
                <a:ea typeface="微软雅黑"/>
                <a:sym typeface="Times New Roman" panose="02020603050405020304"/>
              </a:rPr>
              <a:t>依据不同的分类标准，对同一事物进行多种分类的方法。</a:t>
            </a:r>
            <a:endParaRPr lang="zh-CN" altLang="en-US" sz="2100" b="1">
              <a:solidFill>
                <a:schemeClr val="dk1"/>
              </a:solidFill>
              <a:latin typeface="微软雅黑" panose="020b0503020204020204" charset="-122"/>
              <a:ea typeface="微软雅黑"/>
              <a:sym typeface="Times New Roman" panose="02020603050405020304"/>
            </a:endParaRPr>
          </a:p>
        </p:txBody>
      </p:sp>
      <p:sp>
        <p:nvSpPr>
          <p:cNvPr id="4" name="内容占位符 3" title=""/>
          <p:cNvSpPr>
            <a:spLocks noGrp="1"/>
          </p:cNvSpPr>
          <p:nvPr>
            <p:ph idx="4294967295"/>
            <p:custDataLst>
              <p:tags r:id="rId9"/>
            </p:custDataLst>
          </p:nvPr>
        </p:nvSpPr>
        <p:spPr>
          <a:xfrm>
            <a:off x="549275" y="3429000"/>
            <a:ext cx="8227060" cy="2386965"/>
          </a:xfrm>
        </p:spPr>
        <p:txBody>
          <a:bodyPr/>
          <a:lstStyle/>
          <a:p>
            <a:r>
              <a:rPr lang="en-US" altLang="zh-CN" sz="2800">
                <a:solidFill>
                  <a:schemeClr val="dk1"/>
                </a:solidFill>
                <a:latin typeface="微软雅黑" panose="020b0503020204020204" charset="-122"/>
                <a:ea typeface="微软雅黑"/>
                <a:cs typeface="微软雅黑" panose="020b0503020204020204" charset="-122"/>
              </a:rPr>
              <a:t>1</a:t>
            </a:r>
            <a:r>
              <a:rPr lang="zh-CN" altLang="en-US" sz="2800">
                <a:solidFill>
                  <a:schemeClr val="dk1"/>
                </a:solidFill>
                <a:latin typeface="微软雅黑" panose="020b0503020204020204" charset="-122"/>
                <a:ea typeface="微软雅黑"/>
                <a:cs typeface="微软雅黑" panose="020b0503020204020204" charset="-122"/>
              </a:rPr>
              <a:t>、氯化钠</a:t>
            </a:r>
            <a:endParaRPr lang="zh-CN" altLang="en-US" sz="2800">
              <a:solidFill>
                <a:schemeClr val="dk1"/>
              </a:solidFill>
              <a:latin typeface="微软雅黑" panose="020b0503020204020204" charset="-122"/>
              <a:ea typeface="微软雅黑"/>
              <a:cs typeface="微软雅黑" panose="020b0503020204020204" charset="-122"/>
            </a:endParaRPr>
          </a:p>
          <a:p>
            <a:r>
              <a:rPr lang="en-US" altLang="zh-CN" sz="2800">
                <a:solidFill>
                  <a:schemeClr val="dk1"/>
                </a:solidFill>
                <a:latin typeface="微软雅黑" panose="020b0503020204020204" charset="-122"/>
                <a:ea typeface="微软雅黑"/>
                <a:cs typeface="微软雅黑" panose="020b0503020204020204" charset="-122"/>
                <a:sym typeface="+mn-ea"/>
              </a:rPr>
              <a:t>2</a:t>
            </a:r>
            <a:r>
              <a:rPr lang="zh-CN" altLang="en-US" sz="2800">
                <a:solidFill>
                  <a:schemeClr val="dk1"/>
                </a:solidFill>
                <a:latin typeface="微软雅黑" panose="020b0503020204020204" charset="-122"/>
                <a:ea typeface="微软雅黑"/>
                <a:cs typeface="微软雅黑" panose="020b0503020204020204" charset="-122"/>
                <a:sym typeface="+mn-ea"/>
              </a:rPr>
              <a:t>、硫酸</a:t>
            </a:r>
            <a:endParaRPr lang="zh-CN" altLang="en-US" sz="2800">
              <a:solidFill>
                <a:schemeClr val="dk1"/>
              </a:solidFill>
              <a:latin typeface="微软雅黑" panose="020b0503020204020204" charset="-122"/>
              <a:ea typeface="微软雅黑"/>
              <a:cs typeface="微软雅黑" panose="020b0503020204020204" charset="-122"/>
              <a:sym typeface="+mn-ea"/>
            </a:endParaRPr>
          </a:p>
          <a:p>
            <a:r>
              <a:rPr lang="en-US" altLang="zh-CN" sz="2800">
                <a:solidFill>
                  <a:schemeClr val="dk1"/>
                </a:solidFill>
                <a:latin typeface="微软雅黑" panose="020b0503020204020204" charset="-122"/>
                <a:ea typeface="微软雅黑"/>
                <a:cs typeface="微软雅黑" panose="020b0503020204020204" charset="-122"/>
                <a:sym typeface="+mn-ea"/>
              </a:rPr>
              <a:t>3</a:t>
            </a:r>
            <a:r>
              <a:rPr lang="zh-CN" altLang="en-US" sz="2800">
                <a:solidFill>
                  <a:schemeClr val="dk1"/>
                </a:solidFill>
                <a:latin typeface="微软雅黑" panose="020b0503020204020204" charset="-122"/>
                <a:ea typeface="微软雅黑"/>
                <a:cs typeface="微软雅黑" panose="020b0503020204020204" charset="-122"/>
                <a:sym typeface="+mn-ea"/>
              </a:rPr>
              <a:t>、二氧化碳</a:t>
            </a:r>
            <a:endParaRPr lang="zh-CN" altLang="en-US" sz="2800">
              <a:solidFill>
                <a:schemeClr val="dk1"/>
              </a:solidFill>
              <a:latin typeface="微软雅黑" panose="020b0503020204020204" charset="-122"/>
              <a:ea typeface="微软雅黑"/>
              <a:cs typeface="微软雅黑" panose="020b0503020204020204" charset="-122"/>
              <a:sym typeface="+mn-ea"/>
            </a:endParaRPr>
          </a:p>
        </p:txBody>
      </p:sp>
      <p:sp>
        <p:nvSpPr>
          <p:cNvPr id="3" name="标题 2" title=""/>
          <p:cNvSpPr>
            <a:spLocks noGrp="1"/>
          </p:cNvSpPr>
          <p:nvPr>
            <p:custDataLst>
              <p:tags r:id="rId10"/>
            </p:custDataLst>
          </p:nvPr>
        </p:nvSpPr>
        <p:spPr>
          <a:xfrm>
            <a:off x="323585" y="2637225"/>
            <a:ext cx="8226900" cy="705600"/>
          </a:xfrm>
          <a:prstGeom prst="rect">
            <a:avLst/>
          </a:prstGeom>
        </p:spPr>
        <p:txBody>
          <a:bodyPr vert="horz" lIns="90000" tIns="46800" rIns="90000" bIns="46800" rtlCol="0" anchor="ctr" anchorCtr="0">
            <a:normAutofit fontScale="90000"/>
          </a:bodyPr>
          <a:lstStyle>
            <a:defPPr>
              <a:defRPr lang="zh-CN"/>
            </a:defPPr>
            <a:lvl1pPr marL="0" lvl="0" indent="0" algn="l" defTabSz="685800" rtl="0" eaLnBrk="1" fontAlgn="auto" latinLnBrk="0" hangingPunct="1">
              <a:lnSpc>
                <a:spcPct val="100000"/>
              </a:lnSpc>
              <a:spcBef>
                <a:spcPct val="0"/>
              </a:spcBef>
              <a:spcAft>
                <a:spcPct val="0"/>
              </a:spcAft>
              <a:buNone/>
              <a:defRPr sz="2700" b="1" i="0" u="none" strike="noStrike" kern="1200" cap="none" spc="300" normalizeH="0" baseline="0">
                <a:solidFill>
                  <a:schemeClr val="tx1">
                    <a:lumMod val="85000"/>
                    <a:lumOff val="15000"/>
                  </a:schemeClr>
                </a:solidFill>
                <a:uFillTx/>
                <a:latin typeface="+mj-lt"/>
                <a:ea typeface="+mj-ea"/>
                <a:cs typeface="+mj-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a:solidFill>
                  <a:schemeClr val="dk1">
                    <a:lumMod val="85000"/>
                    <a:lumOff val="15000"/>
                  </a:schemeClr>
                </a:solidFill>
                <a:latin typeface="微软雅黑" panose="020b0503020204020204" charset="-122"/>
                <a:ea typeface="微软雅黑"/>
              </a:rPr>
              <a:t>请同学们按物质的交叉分类法对下列物质进行分类</a:t>
            </a:r>
            <a:endParaRPr lang="zh-CN" altLang="en-US">
              <a:solidFill>
                <a:schemeClr val="dk1">
                  <a:lumMod val="85000"/>
                  <a:lumOff val="15000"/>
                </a:schemeClr>
              </a:solidFill>
              <a:latin typeface="微软雅黑" panose="020b0503020204020204" charset="-122"/>
              <a:ea typeface="微软雅黑"/>
            </a:endParaRPr>
          </a:p>
        </p:txBody>
      </p:sp>
    </p:spTree>
    <p:custDataLst>
      <p:tags r:id="rId11"/>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2"/>
          </p:custDataLst>
        </p:nvPr>
      </p:nvGrpSpPr>
      <p:grpSpPr>
        <a:xfrm>
          <a:off x="0" y="0"/>
          <a:ext cx="0" cy="0"/>
        </a:xfrm>
      </p:grpSpPr>
      <p:pic>
        <p:nvPicPr>
          <p:cNvPr id="32" name="图片 31" title=""/>
          <p:cNvPicPr>
            <a:picLocks noChangeAspect="1"/>
          </p:cNvPicPr>
          <p:nvPr>
            <p:custDataLst>
              <p:tags r:id="rId4"/>
            </p:custDataLst>
          </p:nvPr>
        </p:nvPicPr>
        <p:blipFill>
          <a:blip r:embed="rId3"/>
          <a:stretch>
            <a:fillRect/>
          </a:stretch>
        </p:blipFill>
        <p:spPr>
          <a:xfrm>
            <a:off x="0" y="0"/>
            <a:ext cx="540068" cy="720090"/>
          </a:xfrm>
          <a:prstGeom prst="rect">
            <a:avLst/>
          </a:prstGeom>
        </p:spPr>
      </p:pic>
      <p:pic>
        <p:nvPicPr>
          <p:cNvPr id="26" name="图片 25" title=""/>
          <p:cNvPicPr>
            <a:picLocks noChangeAspect="1"/>
          </p:cNvPicPr>
          <p:nvPr>
            <p:custDataLst>
              <p:tags r:id="rId6"/>
            </p:custDataLst>
          </p:nvPr>
        </p:nvPicPr>
        <p:blipFill>
          <a:blip r:embed="rId5"/>
          <a:stretch>
            <a:fillRect/>
          </a:stretch>
        </p:blipFill>
        <p:spPr>
          <a:xfrm>
            <a:off x="8603932" y="-5379"/>
            <a:ext cx="540068" cy="720090"/>
          </a:xfrm>
          <a:prstGeom prst="rect">
            <a:avLst/>
          </a:prstGeom>
        </p:spPr>
      </p:pic>
      <p:sp>
        <p:nvSpPr>
          <p:cNvPr id="3" name="内容占位符 2" title=""/>
          <p:cNvSpPr>
            <a:spLocks noGrp="1"/>
          </p:cNvSpPr>
          <p:nvPr>
            <p:ph idx="4294967295"/>
            <p:custDataLst>
              <p:tags r:id="rId7"/>
            </p:custDataLst>
          </p:nvPr>
        </p:nvSpPr>
        <p:spPr>
          <a:xfrm>
            <a:off x="456300" y="1490400"/>
            <a:ext cx="8226900" cy="4759200"/>
          </a:xfrm>
        </p:spPr>
        <p:txBody>
          <a:bodyPr/>
          <a:lstStyle/>
          <a:p>
            <a:pPr marL="0" indent="0">
              <a:buNone/>
            </a:pPr>
            <a:r>
              <a:rPr lang="zh-CN" altLang="en-US" sz="3200">
                <a:solidFill>
                  <a:srgbClr val="000000"/>
                </a:solidFill>
                <a:latin typeface="微软雅黑" panose="020b0503020204020204" charset="-122"/>
                <a:ea typeface="微软雅黑"/>
              </a:rPr>
              <a:t>我们用分类对物质分的越细，我们对该物质就越了解</a:t>
            </a:r>
            <a:endParaRPr lang="zh-CN" altLang="en-US" sz="3200">
              <a:solidFill>
                <a:srgbClr val="000000"/>
              </a:solidFill>
              <a:latin typeface="微软雅黑" panose="020b0503020204020204" charset="-122"/>
              <a:ea typeface="微软雅黑"/>
            </a:endParaRPr>
          </a:p>
        </p:txBody>
      </p:sp>
      <p:sp>
        <p:nvSpPr>
          <p:cNvPr id="2" name="标题 1" title=""/>
          <p:cNvSpPr>
            <a:spLocks noGrp="1"/>
          </p:cNvSpPr>
          <p:nvPr>
            <p:custDataLst>
              <p:tags r:id="rId8"/>
            </p:custDataLst>
          </p:nvPr>
        </p:nvSpPr>
        <p:spPr>
          <a:xfrm>
            <a:off x="456300" y="608400"/>
            <a:ext cx="8226900" cy="705600"/>
          </a:xfrm>
          <a:prstGeom prst="rect">
            <a:avLst/>
          </a:prstGeom>
        </p:spPr>
        <p:txBody>
          <a:bodyPr vert="horz" lIns="90000" tIns="46800" rIns="90000" bIns="46800" rtlCol="0" anchor="ctr" anchorCtr="0">
            <a:normAutofit/>
          </a:bodyPr>
          <a:lstStyle>
            <a:defPPr>
              <a:defRPr lang="zh-CN"/>
            </a:defPPr>
            <a:lvl1pPr marL="0" lvl="0" indent="0" algn="l" defTabSz="685800" rtl="0" eaLnBrk="1" fontAlgn="auto" latinLnBrk="0" hangingPunct="1">
              <a:lnSpc>
                <a:spcPct val="100000"/>
              </a:lnSpc>
              <a:spcBef>
                <a:spcPct val="0"/>
              </a:spcBef>
              <a:spcAft>
                <a:spcPct val="0"/>
              </a:spcAft>
              <a:buNone/>
              <a:defRPr sz="2700" b="1" i="0" u="none" strike="noStrike" kern="1200" cap="none" spc="300" normalizeH="0" baseline="0">
                <a:solidFill>
                  <a:schemeClr val="tx1">
                    <a:lumMod val="85000"/>
                    <a:lumOff val="15000"/>
                  </a:schemeClr>
                </a:solidFill>
                <a:uFillTx/>
                <a:latin typeface="+mj-lt"/>
                <a:ea typeface="+mj-ea"/>
                <a:cs typeface="+mj-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a:solidFill>
                  <a:schemeClr val="dk1">
                    <a:lumMod val="85000"/>
                    <a:lumOff val="15000"/>
                  </a:schemeClr>
                </a:solidFill>
                <a:latin typeface="微软雅黑" panose="020b0503020204020204" charset="-122"/>
                <a:ea typeface="微软雅黑"/>
              </a:rPr>
              <a:t>总结：</a:t>
            </a:r>
            <a:endParaRPr lang="zh-CN" altLang="en-US">
              <a:solidFill>
                <a:schemeClr val="dk1">
                  <a:lumMod val="85000"/>
                  <a:lumOff val="15000"/>
                </a:schemeClr>
              </a:solidFill>
              <a:latin typeface="微软雅黑" panose="020b0503020204020204" charset="-122"/>
              <a:ea typeface="微软雅黑"/>
            </a:endParaRPr>
          </a:p>
        </p:txBody>
      </p:sp>
    </p:spTree>
    <p:custDataLst>
      <p:tags r:id="rId9"/>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2"/>
          </p:custDataLst>
        </p:nvPr>
      </p:nvGrpSpPr>
      <p:grpSpPr>
        <a:xfrm>
          <a:off x="0" y="0"/>
          <a:ext cx="0" cy="0"/>
        </a:xfrm>
      </p:grpSpPr>
      <p:pic>
        <p:nvPicPr>
          <p:cNvPr id="32" name="图片 31" title=""/>
          <p:cNvPicPr>
            <a:picLocks noChangeAspect="1"/>
          </p:cNvPicPr>
          <p:nvPr>
            <p:custDataLst>
              <p:tags r:id="rId4"/>
            </p:custDataLst>
          </p:nvPr>
        </p:nvPicPr>
        <p:blipFill>
          <a:blip r:embed="rId3"/>
          <a:stretch>
            <a:fillRect/>
          </a:stretch>
        </p:blipFill>
        <p:spPr>
          <a:xfrm>
            <a:off x="0" y="0"/>
            <a:ext cx="540068" cy="720090"/>
          </a:xfrm>
          <a:prstGeom prst="rect">
            <a:avLst/>
          </a:prstGeom>
        </p:spPr>
      </p:pic>
      <p:pic>
        <p:nvPicPr>
          <p:cNvPr id="26" name="图片 25" title=""/>
          <p:cNvPicPr>
            <a:picLocks noChangeAspect="1"/>
          </p:cNvPicPr>
          <p:nvPr>
            <p:custDataLst>
              <p:tags r:id="rId6"/>
            </p:custDataLst>
          </p:nvPr>
        </p:nvPicPr>
        <p:blipFill>
          <a:blip r:embed="rId5"/>
          <a:stretch>
            <a:fillRect/>
          </a:stretch>
        </p:blipFill>
        <p:spPr>
          <a:xfrm>
            <a:off x="8603932" y="-5379"/>
            <a:ext cx="540068" cy="720090"/>
          </a:xfrm>
          <a:prstGeom prst="rect">
            <a:avLst/>
          </a:prstGeom>
        </p:spPr>
      </p:pic>
      <p:sp>
        <p:nvSpPr>
          <p:cNvPr id="3" name="内容占位符 2" title=""/>
          <p:cNvSpPr>
            <a:spLocks noGrp="1"/>
          </p:cNvSpPr>
          <p:nvPr>
            <p:ph idx="4294967295"/>
            <p:custDataLst>
              <p:tags r:id="rId7"/>
            </p:custDataLst>
          </p:nvPr>
        </p:nvSpPr>
        <p:spPr>
          <a:xfrm>
            <a:off x="456300" y="1490400"/>
            <a:ext cx="8226900" cy="4759200"/>
          </a:xfrm>
        </p:spPr>
        <p:txBody>
          <a:bodyPr>
            <a:normAutofit lnSpcReduction="10000"/>
          </a:bodyPr>
          <a:lstStyle/>
          <a:p>
            <a:r>
              <a:rPr lang="en-US" altLang="zh-CN" sz="2400">
                <a:solidFill>
                  <a:schemeClr val="dk1"/>
                </a:solidFill>
                <a:latin typeface="微软雅黑" panose="020b0503020204020204" charset="-122"/>
                <a:ea typeface="微软雅黑"/>
                <a:cs typeface="微软雅黑" panose="020b0503020204020204" charset="-122"/>
              </a:rPr>
              <a:t>1</a:t>
            </a:r>
            <a:r>
              <a:rPr lang="zh-CN" altLang="en-US" sz="2400">
                <a:solidFill>
                  <a:schemeClr val="dk1"/>
                </a:solidFill>
                <a:latin typeface="微软雅黑" panose="020b0503020204020204" charset="-122"/>
                <a:ea typeface="微软雅黑"/>
                <a:cs typeface="微软雅黑" panose="020b0503020204020204" charset="-122"/>
              </a:rPr>
              <a:t>、按照反应前后的物质变化分类：化合反应、置换反应、复分解反应、分解反应</a:t>
            </a:r>
            <a:endParaRPr lang="zh-CN" altLang="en-US" sz="2400">
              <a:solidFill>
                <a:schemeClr val="dk1"/>
              </a:solidFill>
              <a:latin typeface="微软雅黑" panose="020b0503020204020204" charset="-122"/>
              <a:ea typeface="微软雅黑"/>
              <a:cs typeface="微软雅黑" panose="020b0503020204020204" charset="-122"/>
            </a:endParaRPr>
          </a:p>
          <a:p>
            <a:r>
              <a:rPr lang="en-US" altLang="zh-CN" sz="2400">
                <a:solidFill>
                  <a:schemeClr val="dk1"/>
                </a:solidFill>
                <a:latin typeface="微软雅黑" panose="020b0503020204020204" charset="-122"/>
                <a:ea typeface="微软雅黑"/>
                <a:cs typeface="微软雅黑" panose="020b0503020204020204" charset="-122"/>
              </a:rPr>
              <a:t>2</a:t>
            </a:r>
            <a:r>
              <a:rPr lang="zh-CN" altLang="en-US" sz="2400">
                <a:solidFill>
                  <a:schemeClr val="dk1"/>
                </a:solidFill>
                <a:latin typeface="微软雅黑" panose="020b0503020204020204" charset="-122"/>
                <a:ea typeface="微软雅黑"/>
                <a:cs typeface="微软雅黑" panose="020b0503020204020204" charset="-122"/>
              </a:rPr>
              <a:t>、按照反应中有无电子转移分类：氧化还原反应、非氧化还原反应</a:t>
            </a:r>
            <a:endParaRPr lang="zh-CN" altLang="en-US" sz="2400">
              <a:solidFill>
                <a:schemeClr val="dk1"/>
              </a:solidFill>
              <a:latin typeface="微软雅黑" panose="020b0503020204020204" charset="-122"/>
              <a:ea typeface="微软雅黑"/>
              <a:cs typeface="微软雅黑" panose="020b0503020204020204" charset="-122"/>
            </a:endParaRPr>
          </a:p>
          <a:p>
            <a:r>
              <a:rPr lang="en-US" altLang="zh-CN" sz="2400">
                <a:solidFill>
                  <a:schemeClr val="dk1"/>
                </a:solidFill>
                <a:latin typeface="微软雅黑" panose="020b0503020204020204" charset="-122"/>
                <a:ea typeface="微软雅黑"/>
                <a:cs typeface="微软雅黑" panose="020b0503020204020204" charset="-122"/>
              </a:rPr>
              <a:t>3</a:t>
            </a:r>
            <a:r>
              <a:rPr lang="zh-CN" altLang="en-US" sz="2400">
                <a:solidFill>
                  <a:schemeClr val="dk1"/>
                </a:solidFill>
                <a:latin typeface="微软雅黑" panose="020b0503020204020204" charset="-122"/>
                <a:ea typeface="微软雅黑"/>
                <a:cs typeface="微软雅黑" panose="020b0503020204020204" charset="-122"/>
              </a:rPr>
              <a:t>、按照反应中有无离子参加反应分类：离子反应、非离子反应</a:t>
            </a:r>
            <a:endParaRPr lang="zh-CN" altLang="en-US" sz="2400">
              <a:solidFill>
                <a:schemeClr val="dk1"/>
              </a:solidFill>
              <a:latin typeface="微软雅黑" panose="020b0503020204020204" charset="-122"/>
              <a:ea typeface="微软雅黑"/>
              <a:cs typeface="微软雅黑" panose="020b0503020204020204" charset="-122"/>
            </a:endParaRPr>
          </a:p>
          <a:p>
            <a:r>
              <a:rPr lang="en-US" altLang="zh-CN" sz="2400">
                <a:solidFill>
                  <a:schemeClr val="dk1"/>
                </a:solidFill>
                <a:latin typeface="微软雅黑" panose="020b0503020204020204" charset="-122"/>
                <a:ea typeface="微软雅黑"/>
                <a:cs typeface="微软雅黑" panose="020b0503020204020204" charset="-122"/>
              </a:rPr>
              <a:t>4</a:t>
            </a:r>
            <a:r>
              <a:rPr lang="zh-CN" altLang="en-US" sz="2400">
                <a:solidFill>
                  <a:schemeClr val="dk1"/>
                </a:solidFill>
                <a:latin typeface="微软雅黑" panose="020b0503020204020204" charset="-122"/>
                <a:ea typeface="微软雅黑"/>
                <a:cs typeface="微软雅黑" panose="020b0503020204020204" charset="-122"/>
              </a:rPr>
              <a:t>、按照反应前后的能量变化分类：吸热反应、放热反应</a:t>
            </a:r>
            <a:endParaRPr lang="zh-CN" altLang="en-US" sz="2400">
              <a:solidFill>
                <a:schemeClr val="dk1"/>
              </a:solidFill>
              <a:latin typeface="微软雅黑" panose="020b0503020204020204" charset="-122"/>
              <a:ea typeface="微软雅黑"/>
              <a:cs typeface="微软雅黑" panose="020b0503020204020204" charset="-122"/>
            </a:endParaRPr>
          </a:p>
        </p:txBody>
      </p:sp>
      <p:sp>
        <p:nvSpPr>
          <p:cNvPr id="2" name="标题 1" title=""/>
          <p:cNvSpPr>
            <a:spLocks noGrp="1"/>
          </p:cNvSpPr>
          <p:nvPr>
            <p:custDataLst>
              <p:tags r:id="rId8"/>
            </p:custDataLst>
          </p:nvPr>
        </p:nvSpPr>
        <p:spPr>
          <a:xfrm>
            <a:off x="456300" y="608400"/>
            <a:ext cx="8226900" cy="705600"/>
          </a:xfrm>
          <a:prstGeom prst="rect">
            <a:avLst/>
          </a:prstGeom>
        </p:spPr>
        <p:txBody>
          <a:bodyPr vert="horz" lIns="90000" tIns="46800" rIns="90000" bIns="46800" rtlCol="0" anchor="ctr" anchorCtr="0">
            <a:normAutofit fontScale="80000"/>
          </a:bodyPr>
          <a:lstStyle>
            <a:defPPr>
              <a:defRPr lang="zh-CN"/>
            </a:defPPr>
            <a:lvl1pPr marL="0" lvl="0" indent="0" algn="l" defTabSz="685800" rtl="0" eaLnBrk="1" fontAlgn="auto" latinLnBrk="0" hangingPunct="1">
              <a:lnSpc>
                <a:spcPct val="100000"/>
              </a:lnSpc>
              <a:spcBef>
                <a:spcPct val="0"/>
              </a:spcBef>
              <a:spcAft>
                <a:spcPct val="0"/>
              </a:spcAft>
              <a:buNone/>
              <a:defRPr sz="2700" b="1" i="0" u="none" strike="noStrike" kern="1200" cap="none" spc="300" normalizeH="0" baseline="0">
                <a:solidFill>
                  <a:schemeClr val="tx1">
                    <a:lumMod val="85000"/>
                    <a:lumOff val="15000"/>
                  </a:schemeClr>
                </a:solidFill>
                <a:uFillTx/>
                <a:latin typeface="+mj-lt"/>
                <a:ea typeface="+mj-ea"/>
                <a:cs typeface="+mj-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a:solidFill>
                  <a:schemeClr val="dk1">
                    <a:lumMod val="85000"/>
                    <a:lumOff val="15000"/>
                  </a:schemeClr>
                </a:solidFill>
                <a:latin typeface="微软雅黑" panose="020b0503020204020204" charset="-122"/>
                <a:ea typeface="微软雅黑"/>
              </a:rPr>
              <a:t>除了对物质进行分类外，我们也可对化学反应进行分类</a:t>
            </a:r>
            <a:endParaRPr lang="zh-CN" altLang="en-US">
              <a:solidFill>
                <a:schemeClr val="dk1">
                  <a:lumMod val="85000"/>
                  <a:lumOff val="15000"/>
                </a:schemeClr>
              </a:solidFill>
              <a:latin typeface="微软雅黑" panose="020b0503020204020204" charset="-122"/>
              <a:ea typeface="微软雅黑"/>
            </a:endParaRPr>
          </a:p>
        </p:txBody>
      </p:sp>
    </p:spTree>
    <p:custDataLst>
      <p:tags r:id="rId9"/>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2"/>
          </p:custDataLst>
        </p:nvPr>
      </p:nvGrpSpPr>
      <p:grpSpPr>
        <a:xfrm>
          <a:off x="0" y="0"/>
          <a:ext cx="0" cy="0"/>
        </a:xfrm>
      </p:grpSpPr>
      <p:pic>
        <p:nvPicPr>
          <p:cNvPr id="32" name="图片 31" title=""/>
          <p:cNvPicPr>
            <a:picLocks noChangeAspect="1"/>
          </p:cNvPicPr>
          <p:nvPr>
            <p:custDataLst>
              <p:tags r:id="rId4"/>
            </p:custDataLst>
          </p:nvPr>
        </p:nvPicPr>
        <p:blipFill>
          <a:blip r:embed="rId3"/>
          <a:stretch>
            <a:fillRect/>
          </a:stretch>
        </p:blipFill>
        <p:spPr>
          <a:xfrm>
            <a:off x="0" y="0"/>
            <a:ext cx="540068" cy="720090"/>
          </a:xfrm>
          <a:prstGeom prst="rect">
            <a:avLst/>
          </a:prstGeom>
        </p:spPr>
      </p:pic>
      <p:pic>
        <p:nvPicPr>
          <p:cNvPr id="26" name="图片 25" title=""/>
          <p:cNvPicPr>
            <a:picLocks noChangeAspect="1"/>
          </p:cNvPicPr>
          <p:nvPr>
            <p:custDataLst>
              <p:tags r:id="rId6"/>
            </p:custDataLst>
          </p:nvPr>
        </p:nvPicPr>
        <p:blipFill>
          <a:blip r:embed="rId5"/>
          <a:stretch>
            <a:fillRect/>
          </a:stretch>
        </p:blipFill>
        <p:spPr>
          <a:xfrm>
            <a:off x="8603932" y="-5379"/>
            <a:ext cx="540068" cy="720090"/>
          </a:xfrm>
          <a:prstGeom prst="rect">
            <a:avLst/>
          </a:prstGeom>
        </p:spPr>
      </p:pic>
      <p:sp>
        <p:nvSpPr>
          <p:cNvPr id="2" name="文本框 1" title=""/>
          <p:cNvSpPr txBox="1"/>
          <p:nvPr>
            <p:custDataLst>
              <p:tags r:id="rId7"/>
            </p:custDataLst>
          </p:nvPr>
        </p:nvSpPr>
        <p:spPr>
          <a:xfrm>
            <a:off x="3498850" y="1839913"/>
            <a:ext cx="1357313" cy="46037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a:solidFill>
                  <a:schemeClr val="dk1"/>
                </a:solidFill>
                <a:latin typeface="微软雅黑" panose="020b0503020204020204" charset="-122"/>
                <a:ea typeface="微软雅黑"/>
                <a:sym typeface="Times New Roman" panose="02020603050405020304"/>
              </a:rPr>
              <a:t>②③⑧</a:t>
            </a:r>
            <a:endParaRPr lang="zh-CN" altLang="en-US" sz="2400">
              <a:solidFill>
                <a:schemeClr val="dk1"/>
              </a:solidFill>
              <a:latin typeface="微软雅黑" panose="020b0503020204020204" charset="-122"/>
              <a:ea typeface="微软雅黑"/>
              <a:sym typeface="Times New Roman" panose="02020603050405020304"/>
            </a:endParaRPr>
          </a:p>
        </p:txBody>
      </p:sp>
      <p:sp>
        <p:nvSpPr>
          <p:cNvPr id="4" name="文本框 3" title=""/>
          <p:cNvSpPr txBox="1"/>
          <p:nvPr>
            <p:custDataLst>
              <p:tags r:id="rId8"/>
            </p:custDataLst>
          </p:nvPr>
        </p:nvSpPr>
        <p:spPr>
          <a:xfrm>
            <a:off x="3670300" y="2376488"/>
            <a:ext cx="716280" cy="41402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100">
                <a:solidFill>
                  <a:schemeClr val="dk1"/>
                </a:solidFill>
                <a:latin typeface="微软雅黑" panose="020b0503020204020204" charset="-122"/>
                <a:ea typeface="微软雅黑"/>
                <a:sym typeface="Times New Roman" panose="02020603050405020304"/>
              </a:rPr>
              <a:t>①④</a:t>
            </a:r>
            <a:endParaRPr lang="zh-CN" altLang="en-US" sz="2100">
              <a:solidFill>
                <a:schemeClr val="dk1"/>
              </a:solidFill>
              <a:latin typeface="微软雅黑" panose="020b0503020204020204" charset="-122"/>
              <a:ea typeface="微软雅黑"/>
              <a:sym typeface="Times New Roman" panose="02020603050405020304"/>
            </a:endParaRPr>
          </a:p>
        </p:txBody>
      </p:sp>
      <p:sp>
        <p:nvSpPr>
          <p:cNvPr id="5" name="文本框 4" title=""/>
          <p:cNvSpPr txBox="1"/>
          <p:nvPr>
            <p:custDataLst>
              <p:tags r:id="rId9"/>
            </p:custDataLst>
          </p:nvPr>
        </p:nvSpPr>
        <p:spPr>
          <a:xfrm>
            <a:off x="3127375" y="2768600"/>
            <a:ext cx="487680" cy="46037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a:solidFill>
                  <a:schemeClr val="dk1"/>
                </a:solidFill>
                <a:latin typeface="微软雅黑" panose="020b0503020204020204" charset="-122"/>
                <a:ea typeface="微软雅黑"/>
                <a:sym typeface="Times New Roman" panose="02020603050405020304"/>
              </a:rPr>
              <a:t>⑥</a:t>
            </a:r>
            <a:endParaRPr lang="zh-CN" altLang="en-US" sz="2400">
              <a:solidFill>
                <a:schemeClr val="dk1"/>
              </a:solidFill>
              <a:latin typeface="微软雅黑" panose="020b0503020204020204" charset="-122"/>
              <a:ea typeface="微软雅黑"/>
              <a:sym typeface="Times New Roman" panose="02020603050405020304"/>
            </a:endParaRPr>
          </a:p>
        </p:txBody>
      </p:sp>
      <p:sp>
        <p:nvSpPr>
          <p:cNvPr id="6" name="文本框 5" title=""/>
          <p:cNvSpPr txBox="1"/>
          <p:nvPr>
            <p:custDataLst>
              <p:tags r:id="rId10"/>
            </p:custDataLst>
          </p:nvPr>
        </p:nvSpPr>
        <p:spPr>
          <a:xfrm>
            <a:off x="3127375" y="3106738"/>
            <a:ext cx="487680" cy="46037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a:solidFill>
                  <a:schemeClr val="dk1"/>
                </a:solidFill>
                <a:latin typeface="微软雅黑" panose="020b0503020204020204" charset="-122"/>
                <a:ea typeface="微软雅黑"/>
                <a:sym typeface="Times New Roman" panose="02020603050405020304"/>
              </a:rPr>
              <a:t>⑤</a:t>
            </a:r>
            <a:endParaRPr lang="zh-CN" altLang="en-US" sz="2400">
              <a:solidFill>
                <a:schemeClr val="dk1"/>
              </a:solidFill>
              <a:latin typeface="微软雅黑" panose="020b0503020204020204" charset="-122"/>
              <a:ea typeface="微软雅黑"/>
              <a:sym typeface="Times New Roman" panose="02020603050405020304"/>
            </a:endParaRPr>
          </a:p>
        </p:txBody>
      </p:sp>
      <p:sp>
        <p:nvSpPr>
          <p:cNvPr id="7" name="文本框 6" title=""/>
          <p:cNvSpPr txBox="1"/>
          <p:nvPr>
            <p:custDataLst>
              <p:tags r:id="rId11"/>
            </p:custDataLst>
          </p:nvPr>
        </p:nvSpPr>
        <p:spPr>
          <a:xfrm>
            <a:off x="2792413" y="3579813"/>
            <a:ext cx="1097280" cy="46037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a:solidFill>
                  <a:schemeClr val="dk1"/>
                </a:solidFill>
                <a:latin typeface="微软雅黑" panose="020b0503020204020204" charset="-122"/>
                <a:ea typeface="微软雅黑"/>
                <a:sym typeface="Times New Roman" panose="02020603050405020304"/>
              </a:rPr>
              <a:t>⑦⑨⑩</a:t>
            </a:r>
            <a:endParaRPr lang="zh-CN" altLang="en-US" sz="2400">
              <a:solidFill>
                <a:schemeClr val="dk1"/>
              </a:solidFill>
              <a:latin typeface="微软雅黑" panose="020b0503020204020204" charset="-122"/>
              <a:ea typeface="微软雅黑"/>
              <a:sym typeface="Times New Roman" panose="02020603050405020304"/>
            </a:endParaRPr>
          </a:p>
        </p:txBody>
      </p:sp>
      <p:sp>
        <p:nvSpPr>
          <p:cNvPr id="15361" name="内容占位符 2" title=""/>
          <p:cNvSpPr>
            <a:spLocks noGrp="1"/>
          </p:cNvSpPr>
          <p:nvPr>
            <p:custDataLst>
              <p:tags r:id="rId12"/>
            </p:custDataLst>
          </p:nvPr>
        </p:nvSpPr>
        <p:spPr>
          <a:xfrm>
            <a:off x="457200" y="1425575"/>
            <a:ext cx="8229600" cy="4062413"/>
          </a:xfrm>
          <a:prstGeom prst="rect">
            <a:avLst/>
          </a:prstGeom>
        </p:spPr>
        <p:txBody>
          <a:bodyPr vert="horz" lIns="90000" tIns="46800" rIns="90000" bIns="46800" rtlCol="0" anchor="t" anchorCtr="0">
            <a:normAutofit fontScale="77500" lnSpcReduction="20000"/>
          </a:bodyPr>
          <a:lstStyle>
            <a:defPPr>
              <a:defRPr lang="zh-CN"/>
            </a:defPPr>
            <a:lvl1pPr marL="171450" lvl="0" indent="-171450" algn="l" defTabSz="685800" rtl="0" eaLnBrk="1" fontAlgn="auto" latinLnBrk="0" hangingPunct="1">
              <a:lnSpc>
                <a:spcPct val="130000"/>
              </a:lnSpc>
              <a:spcBef>
                <a:spcPct val="0"/>
              </a:spcBef>
              <a:spcAft>
                <a:spcPts val="1000"/>
              </a:spcAft>
              <a:buFont typeface="Arial" pitchFamily="34" charset="0"/>
              <a:buChar char="●"/>
              <a:defRPr sz="1350" b="0" i="0" u="none" strike="noStrike" kern="1200" cap="none" spc="150" normalizeH="0" baseline="0">
                <a:solidFill>
                  <a:schemeClr val="tx1">
                    <a:lumMod val="65000"/>
                    <a:lumOff val="35000"/>
                  </a:schemeClr>
                </a:solidFill>
                <a:uFillTx/>
                <a:latin typeface="+mn-lt"/>
                <a:ea typeface="+mn-ea"/>
                <a:cs typeface="+mn-cs"/>
              </a:defRPr>
            </a:lvl1pPr>
            <a:lvl2pPr marL="514350" lvl="1" indent="-171450" algn="l" defTabSz="685800" rtl="0" eaLnBrk="1" fontAlgn="auto" latinLnBrk="0" hangingPunct="1">
              <a:lnSpc>
                <a:spcPct val="120000"/>
              </a:lnSpc>
              <a:spcBef>
                <a:spcPct val="0"/>
              </a:spcBef>
              <a:spcAft>
                <a:spcPts val="600"/>
              </a:spcAft>
              <a:buFont typeface="Arial" pitchFamily="34" charset="0"/>
              <a:buChar char="●"/>
              <a:tabLst>
                <a:tab pos="1207135"/>
              </a:tabLst>
              <a:defRPr sz="1200" b="0" i="0" u="none" strike="noStrike" kern="1200" cap="none" spc="150" normalizeH="0" baseline="0">
                <a:solidFill>
                  <a:schemeClr val="tx1">
                    <a:lumMod val="65000"/>
                    <a:lumOff val="35000"/>
                  </a:schemeClr>
                </a:solidFill>
                <a:uFillTx/>
                <a:latin typeface="+mn-lt"/>
                <a:ea typeface="+mn-ea"/>
                <a:cs typeface="+mn-cs"/>
              </a:defRPr>
            </a:lvl2pPr>
            <a:lvl3pPr marL="857250" lvl="2" indent="-171450" algn="l" defTabSz="685800" rtl="0" eaLnBrk="1" fontAlgn="auto" latinLnBrk="0" hangingPunct="1">
              <a:lnSpc>
                <a:spcPct val="120000"/>
              </a:lnSpc>
              <a:spcBef>
                <a:spcPct val="0"/>
              </a:spcBef>
              <a:spcAft>
                <a:spcPts val="600"/>
              </a:spcAft>
              <a:buFont typeface="Arial" pitchFamily="34" charset="0"/>
              <a:buChar char="●"/>
              <a:defRPr sz="1200" b="0" i="0" u="none" strike="noStrike" kern="1200" cap="none" spc="150" normalizeH="0" baseline="0">
                <a:solidFill>
                  <a:schemeClr val="tx1">
                    <a:lumMod val="65000"/>
                    <a:lumOff val="35000"/>
                  </a:schemeClr>
                </a:solidFill>
                <a:uFillTx/>
                <a:latin typeface="+mn-lt"/>
                <a:ea typeface="+mn-ea"/>
                <a:cs typeface="+mn-cs"/>
              </a:defRPr>
            </a:lvl3pPr>
            <a:lvl4pPr marL="1200150" lvl="3" indent="-171450" algn="l" defTabSz="685800" rtl="0" eaLnBrk="1" fontAlgn="auto" latinLnBrk="0" hangingPunct="1">
              <a:lnSpc>
                <a:spcPct val="120000"/>
              </a:lnSpc>
              <a:spcBef>
                <a:spcPct val="0"/>
              </a:spcBef>
              <a:spcAft>
                <a:spcPts val="300"/>
              </a:spcAft>
              <a:buFont typeface="Wingdings" panose="05000000000000000000" charset="0"/>
              <a:buChar char=""/>
              <a:defRPr sz="1050" b="0" i="0" u="none" strike="noStrike" kern="1200" cap="none" spc="150" normalizeH="0" baseline="0">
                <a:solidFill>
                  <a:schemeClr val="tx1">
                    <a:lumMod val="65000"/>
                    <a:lumOff val="35000"/>
                  </a:schemeClr>
                </a:solidFill>
                <a:uFillTx/>
                <a:latin typeface="+mn-lt"/>
                <a:ea typeface="+mn-ea"/>
                <a:cs typeface="+mn-cs"/>
              </a:defRPr>
            </a:lvl4pPr>
            <a:lvl5pPr marL="1543050" lvl="4" indent="-171450" algn="l" defTabSz="685800" rtl="0" eaLnBrk="1" fontAlgn="auto" latinLnBrk="0" hangingPunct="1">
              <a:lnSpc>
                <a:spcPct val="120000"/>
              </a:lnSpc>
              <a:spcBef>
                <a:spcPct val="0"/>
              </a:spcBef>
              <a:spcAft>
                <a:spcPts val="300"/>
              </a:spcAft>
              <a:buFont typeface="Arial" pitchFamily="34" charset="0"/>
              <a:buChar char="•"/>
              <a:defRPr sz="1050" b="0" i="0" u="none" strike="noStrike" kern="1200" cap="none" spc="150" normalizeH="0" baseline="0">
                <a:solidFill>
                  <a:schemeClr val="tx1">
                    <a:lumMod val="65000"/>
                    <a:lumOff val="35000"/>
                  </a:schemeClr>
                </a:solidFill>
                <a:uFillTx/>
                <a:latin typeface="+mn-lt"/>
                <a:ea typeface="+mn-ea"/>
                <a:cs typeface="+mn-cs"/>
              </a:defRPr>
            </a:lvl5pPr>
            <a:lvl6pPr marL="1885950" lvl="5" indent="-171450" algn="l" defTabSz="685800" rtl="0" eaLnBrk="1" fontAlgn="base" latinLnBrk="0" hangingPunct="1">
              <a:lnSpc>
                <a:spcPct val="90000"/>
              </a:lnSpc>
              <a:spcBef>
                <a:spcPts val="375"/>
              </a:spcBef>
              <a:spcAft>
                <a:spcPct val="0"/>
              </a:spcAft>
              <a:buFont typeface="Arial" pitchFamily="34" charset="0"/>
              <a:buChar char="•"/>
              <a:defRPr sz="1350" b="0" i="0" u="none" kern="1200" baseline="0">
                <a:solidFill>
                  <a:schemeClr val="tx1"/>
                </a:solidFill>
                <a:latin typeface="+mn-lt"/>
                <a:ea typeface="+mn-ea"/>
                <a:cs typeface="+mn-cs"/>
              </a:defRPr>
            </a:lvl6pPr>
            <a:lvl7pPr marL="2228850" lvl="6" indent="-171450" algn="l" defTabSz="685800" rtl="0" eaLnBrk="1" fontAlgn="base" latinLnBrk="0" hangingPunct="1">
              <a:lnSpc>
                <a:spcPct val="90000"/>
              </a:lnSpc>
              <a:spcBef>
                <a:spcPts val="375"/>
              </a:spcBef>
              <a:spcAft>
                <a:spcPct val="0"/>
              </a:spcAft>
              <a:buFont typeface="Arial" pitchFamily="34" charset="0"/>
              <a:buChar char="•"/>
              <a:defRPr sz="1350" b="0" i="0" u="none" kern="1200" baseline="0">
                <a:solidFill>
                  <a:schemeClr val="tx1"/>
                </a:solidFill>
                <a:latin typeface="+mn-lt"/>
                <a:ea typeface="+mn-ea"/>
                <a:cs typeface="+mn-cs"/>
              </a:defRPr>
            </a:lvl7pPr>
            <a:lvl8pPr marL="2571750" lvl="7" indent="-171450" algn="l" defTabSz="685800" rtl="0" eaLnBrk="1" fontAlgn="base" latinLnBrk="0" hangingPunct="1">
              <a:lnSpc>
                <a:spcPct val="90000"/>
              </a:lnSpc>
              <a:spcBef>
                <a:spcPts val="375"/>
              </a:spcBef>
              <a:spcAft>
                <a:spcPct val="0"/>
              </a:spcAft>
              <a:buFont typeface="Arial" pitchFamily="34" charset="0"/>
              <a:buChar char="•"/>
              <a:defRPr sz="1350" b="0" i="0" u="none" kern="1200" baseline="0">
                <a:solidFill>
                  <a:schemeClr val="tx1"/>
                </a:solidFill>
                <a:latin typeface="+mn-lt"/>
                <a:ea typeface="+mn-ea"/>
                <a:cs typeface="+mn-cs"/>
              </a:defRPr>
            </a:lvl8pPr>
            <a:lvl9pPr marL="2914650" lvl="8" indent="-171450" algn="l" defTabSz="685800" rtl="0" eaLnBrk="1" fontAlgn="base" latinLnBrk="0" hangingPunct="1">
              <a:lnSpc>
                <a:spcPct val="90000"/>
              </a:lnSpc>
              <a:spcBef>
                <a:spcPts val="375"/>
              </a:spcBef>
              <a:spcAft>
                <a:spcPct val="0"/>
              </a:spcAft>
              <a:buFont typeface="Arial" pitchFamily="34" charset="0"/>
              <a:buChar char="•"/>
              <a:defRPr sz="1350" b="0" i="0" u="none" kern="1200" baseline="0">
                <a:solidFill>
                  <a:schemeClr val="tx1"/>
                </a:solidFill>
                <a:latin typeface="+mn-lt"/>
                <a:ea typeface="+mn-ea"/>
                <a:cs typeface="+mn-cs"/>
              </a:defRPr>
            </a:lvl9pPr>
          </a:lstStyle>
          <a:p>
            <a:pPr marL="0" indent="0">
              <a:buNone/>
            </a:pPr>
            <a:r>
              <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练习：</a:t>
            </a:r>
            <a:r>
              <a:rPr lang="en-US" altLang="zh-CN"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1</a:t>
            </a:r>
            <a:r>
              <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a:t>
            </a:r>
            <a:r>
              <a:rPr lang="en-US" altLang="zh-CN"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 </a:t>
            </a:r>
            <a:r>
              <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下列10种物质中，</a:t>
            </a:r>
            <a:endPar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endParaRPr>
          </a:p>
          <a:p>
            <a:pPr marL="0" indent="0">
              <a:buNone/>
            </a:pPr>
            <a:r>
              <a:rPr lang="en-US" altLang="zh-CN"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	</a:t>
            </a:r>
            <a:r>
              <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属于混合物的是________；</a:t>
            </a:r>
            <a:endPar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endParaRPr>
          </a:p>
          <a:p>
            <a:pPr marL="0" indent="0">
              <a:buNone/>
            </a:pPr>
            <a:r>
              <a:rPr lang="en-US" altLang="zh-CN"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	</a:t>
            </a:r>
            <a:r>
              <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属于氧化物的是________；</a:t>
            </a:r>
            <a:endPar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endParaRPr>
          </a:p>
          <a:p>
            <a:pPr marL="0" indent="0">
              <a:buNone/>
            </a:pPr>
            <a:r>
              <a:rPr lang="en-US" altLang="zh-CN"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	</a:t>
            </a:r>
            <a:r>
              <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属于碱的是________；</a:t>
            </a:r>
            <a:endPar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endParaRPr>
          </a:p>
          <a:p>
            <a:pPr marL="0" indent="0">
              <a:buNone/>
            </a:pPr>
            <a:r>
              <a:rPr lang="en-US" altLang="zh-CN"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	</a:t>
            </a:r>
            <a:r>
              <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属于酸的是________；</a:t>
            </a:r>
            <a:endPar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endParaRPr>
          </a:p>
          <a:p>
            <a:pPr marL="0" indent="0">
              <a:buNone/>
            </a:pPr>
            <a:r>
              <a:rPr lang="en-US" altLang="zh-CN"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	</a:t>
            </a:r>
            <a:r>
              <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属于盐的是______</a:t>
            </a:r>
            <a:r>
              <a:rPr lang="en-US" altLang="zh-CN"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____</a:t>
            </a:r>
            <a:r>
              <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__(填序号)。</a:t>
            </a:r>
            <a:endPar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endParaRPr>
          </a:p>
          <a:p>
            <a:pPr marL="0" indent="0">
              <a:buNone/>
            </a:pPr>
            <a:r>
              <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①水　②新鲜空气　③氨水　④二氧化碳　⑤硫酸</a:t>
            </a:r>
            <a:endPar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endParaRPr>
          </a:p>
          <a:p>
            <a:pPr marL="0" indent="0">
              <a:buNone/>
            </a:pPr>
            <a:r>
              <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　⑥熟石灰[Ca(OH)</a:t>
            </a:r>
            <a:r>
              <a:rPr lang="zh-CN" altLang="en-US" sz="2400" baseline="-250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2</a:t>
            </a:r>
            <a:r>
              <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　 ⑦绿矾(FeSO</a:t>
            </a:r>
            <a:r>
              <a:rPr lang="zh-CN" altLang="en-US" sz="2400" baseline="-250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4</a:t>
            </a:r>
            <a:r>
              <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·7H</a:t>
            </a:r>
            <a:r>
              <a:rPr lang="zh-CN" altLang="en-US" sz="2400" baseline="-250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2</a:t>
            </a:r>
            <a:r>
              <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O)　⑧牛奶</a:t>
            </a:r>
            <a:endPar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endParaRPr>
          </a:p>
          <a:p>
            <a:pPr marL="0" indent="0">
              <a:buNone/>
            </a:pPr>
            <a:r>
              <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⑨碱式碳酸铜[Cu</a:t>
            </a:r>
            <a:r>
              <a:rPr lang="zh-CN" altLang="en-US" sz="2400" baseline="-250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2</a:t>
            </a:r>
            <a:r>
              <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(OH)</a:t>
            </a:r>
            <a:r>
              <a:rPr lang="zh-CN" altLang="en-US" sz="2400" baseline="-250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2</a:t>
            </a:r>
            <a:r>
              <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CO</a:t>
            </a:r>
            <a:r>
              <a:rPr lang="zh-CN" altLang="en-US" sz="2400" baseline="-250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3</a:t>
            </a:r>
            <a:r>
              <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　⑩硫酸氢钠(NaHSO</a:t>
            </a:r>
            <a:r>
              <a:rPr lang="zh-CN" altLang="en-US" sz="2400" baseline="-250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4</a:t>
            </a:r>
            <a:r>
              <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rPr>
              <a:t>)</a:t>
            </a:r>
            <a:endParaRPr lang="zh-CN" altLang="en-US" sz="2400">
              <a:solidFill>
                <a:schemeClr val="dk1">
                  <a:lumMod val="65000"/>
                  <a:lumOff val="35000"/>
                </a:schemeClr>
              </a:solidFill>
              <a:latin typeface="微软雅黑" panose="020b0503020204020204" charset="-122"/>
              <a:ea typeface="微软雅黑"/>
              <a:cs typeface="微软雅黑" panose="020b0503020204020204" charset="-122"/>
              <a:sym typeface="Times New Roman" panose="02020603050405020304"/>
            </a:endParaRPr>
          </a:p>
        </p:txBody>
      </p:sp>
    </p:spTree>
    <p:custDataLst>
      <p:tags r:id="rId1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left)">
                                      <p:cBhvr>
                                        <p:cTn id="12" dur="500"/>
                                        <p:tgtEl>
                                          <p:spTgt spid="4"/>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left)">
                                      <p:cBhvr>
                                        <p:cTn id="17" dur="500"/>
                                        <p:tgtEl>
                                          <p:spTgt spid="5"/>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wipe(left)">
                                      <p:cBhvr>
                                        <p:cTn id="22" dur="500"/>
                                        <p:tgtEl>
                                          <p:spTgt spid="6"/>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8" dur="50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left)">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7"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2"/>
          </p:custDataLst>
        </p:nvPr>
      </p:nvGrpSpPr>
      <p:grpSpPr>
        <a:xfrm>
          <a:off x="0" y="0"/>
          <a:ext cx="0" cy="0"/>
        </a:xfrm>
      </p:grpSpPr>
      <p:pic>
        <p:nvPicPr>
          <p:cNvPr id="32" name="图片 31" title=""/>
          <p:cNvPicPr>
            <a:picLocks noChangeAspect="1"/>
          </p:cNvPicPr>
          <p:nvPr>
            <p:custDataLst>
              <p:tags r:id="rId4"/>
            </p:custDataLst>
          </p:nvPr>
        </p:nvPicPr>
        <p:blipFill>
          <a:blip r:embed="rId3"/>
          <a:stretch>
            <a:fillRect/>
          </a:stretch>
        </p:blipFill>
        <p:spPr>
          <a:xfrm>
            <a:off x="0" y="0"/>
            <a:ext cx="540068" cy="720090"/>
          </a:xfrm>
          <a:prstGeom prst="rect">
            <a:avLst/>
          </a:prstGeom>
        </p:spPr>
      </p:pic>
      <p:pic>
        <p:nvPicPr>
          <p:cNvPr id="26" name="图片 25" title=""/>
          <p:cNvPicPr>
            <a:picLocks noChangeAspect="1"/>
          </p:cNvPicPr>
          <p:nvPr>
            <p:custDataLst>
              <p:tags r:id="rId6"/>
            </p:custDataLst>
          </p:nvPr>
        </p:nvPicPr>
        <p:blipFill>
          <a:blip r:embed="rId5"/>
          <a:stretch>
            <a:fillRect/>
          </a:stretch>
        </p:blipFill>
        <p:spPr>
          <a:xfrm>
            <a:off x="8603932" y="-5379"/>
            <a:ext cx="540068" cy="720090"/>
          </a:xfrm>
          <a:prstGeom prst="rect">
            <a:avLst/>
          </a:prstGeom>
        </p:spPr>
      </p:pic>
      <p:sp>
        <p:nvSpPr>
          <p:cNvPr id="19460" name="矩形 19459" title=""/>
          <p:cNvSpPr/>
          <p:nvPr>
            <p:custDataLst>
              <p:tags r:id="rId7"/>
            </p:custDataLst>
          </p:nvPr>
        </p:nvSpPr>
        <p:spPr>
          <a:xfrm>
            <a:off x="488950" y="1316038"/>
            <a:ext cx="7769225" cy="776287"/>
          </a:xfrm>
          <a:prstGeom prst="rect">
            <a:avLst/>
          </a:prstGeom>
          <a:noFill/>
          <a:ln w="9525">
            <a:noFill/>
          </a:ln>
        </p:spPr>
        <p:txBody>
          <a:bodyPr lIns="54000" tIns="0" rIns="54000" bIns="0" anchor="t"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631825" algn="just">
              <a:lnSpc>
                <a:spcPts val="3500"/>
              </a:lnSpc>
              <a:buFont typeface="宋体" panose="02010600030101010101" pitchFamily="2" charset="-122"/>
            </a:pPr>
            <a:r>
              <a:rPr lang="en-US" altLang="zh-CN" sz="2400" b="1">
                <a:solidFill>
                  <a:srgbClr val="000000"/>
                </a:solidFill>
                <a:latin typeface="微软雅黑" panose="020b0503020204020204" charset="-122"/>
                <a:ea typeface="微软雅黑"/>
                <a:cs typeface="微软雅黑" panose="020b0503020204020204" charset="-122"/>
                <a:sym typeface="Times New Roman" panose="02020603050405020304"/>
              </a:rPr>
              <a:t>2</a:t>
            </a:r>
            <a:r>
              <a:rPr lang="zh-CN" altLang="en-US" sz="2400" b="1">
                <a:solidFill>
                  <a:srgbClr val="000000"/>
                </a:solidFill>
                <a:latin typeface="微软雅黑" panose="020b0503020204020204" charset="-122"/>
                <a:ea typeface="微软雅黑"/>
                <a:cs typeface="微软雅黑" panose="020b0503020204020204" charset="-122"/>
                <a:sym typeface="Times New Roman" panose="02020603050405020304"/>
              </a:rPr>
              <a:t>、　下列各组物质按组成规律不同分类，请找出与其他种类不同的物质。</a:t>
            </a:r>
            <a:endParaRPr lang="zh-CN" altLang="en-US" sz="2400" b="1">
              <a:solidFill>
                <a:srgbClr val="000000"/>
              </a:solidFill>
              <a:latin typeface="微软雅黑" panose="020b0503020204020204" charset="-122"/>
              <a:ea typeface="微软雅黑"/>
              <a:cs typeface="微软雅黑" panose="020b0503020204020204" charset="-122"/>
              <a:sym typeface="Times New Roman" panose="02020603050405020304"/>
            </a:endParaRPr>
          </a:p>
          <a:p>
            <a:pPr indent="631825" algn="just">
              <a:lnSpc>
                <a:spcPts val="3500"/>
              </a:lnSpc>
              <a:buFont typeface="宋体" panose="02010600030101010101" pitchFamily="2" charset="-122"/>
            </a:pPr>
            <a:r>
              <a:rPr lang="zh-CN" altLang="en-US" sz="2400" b="1">
                <a:solidFill>
                  <a:srgbClr val="000000"/>
                </a:solidFill>
                <a:latin typeface="微软雅黑" panose="020b0503020204020204" charset="-122"/>
                <a:ea typeface="微软雅黑"/>
                <a:cs typeface="微软雅黑" panose="020b0503020204020204" charset="-122"/>
                <a:sym typeface="Times New Roman" panose="02020603050405020304"/>
              </a:rPr>
              <a:t> </a:t>
            </a:r>
            <a:endParaRPr lang="zh-CN" altLang="en-US" sz="2400" b="1">
              <a:solidFill>
                <a:srgbClr val="000000"/>
              </a:solidFill>
              <a:latin typeface="微软雅黑" panose="020b0503020204020204" charset="-122"/>
              <a:ea typeface="微软雅黑"/>
              <a:cs typeface="微软雅黑" panose="020b0503020204020204" charset="-122"/>
              <a:sym typeface="Times New Roman" panose="02020603050405020304"/>
            </a:endParaRPr>
          </a:p>
        </p:txBody>
      </p:sp>
      <p:sp>
        <p:nvSpPr>
          <p:cNvPr id="4" name="文本框 3" title=""/>
          <p:cNvSpPr txBox="1"/>
          <p:nvPr>
            <p:custDataLst>
              <p:tags r:id="rId8"/>
            </p:custDataLst>
          </p:nvPr>
        </p:nvSpPr>
        <p:spPr>
          <a:xfrm>
            <a:off x="708025" y="2256155"/>
            <a:ext cx="7288213" cy="46037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just"/>
            <a:r>
              <a:rPr lang="en-US" altLang="zh-CN" sz="2400">
                <a:solidFill>
                  <a:srgbClr val="000000"/>
                </a:solidFill>
                <a:latin typeface="微软雅黑" panose="020b0503020204020204" charset="-122"/>
                <a:ea typeface="微软雅黑"/>
                <a:cs typeface="微软雅黑" panose="020b0503020204020204" charset="-122"/>
                <a:sym typeface="Times New Roman" panose="02020603050405020304"/>
              </a:rPr>
              <a:t>(1)HCl</a:t>
            </a:r>
            <a:r>
              <a:rPr lang="zh-CN" altLang="en-US" sz="2400">
                <a:solidFill>
                  <a:srgbClr val="000000"/>
                </a:solidFill>
                <a:latin typeface="微软雅黑" panose="020b0503020204020204" charset="-122"/>
                <a:ea typeface="微软雅黑"/>
                <a:cs typeface="微软雅黑" panose="020b0503020204020204" charset="-122"/>
                <a:sym typeface="Times New Roman" panose="02020603050405020304"/>
              </a:rPr>
              <a:t>、</a:t>
            </a:r>
            <a:r>
              <a:rPr lang="en-US" altLang="zh-CN" sz="2400">
                <a:solidFill>
                  <a:srgbClr val="000000"/>
                </a:solidFill>
                <a:latin typeface="微软雅黑" panose="020b0503020204020204" charset="-122"/>
                <a:ea typeface="微软雅黑"/>
                <a:cs typeface="微软雅黑" panose="020b0503020204020204" charset="-122"/>
                <a:sym typeface="Times New Roman" panose="02020603050405020304"/>
              </a:rPr>
              <a:t>H</a:t>
            </a:r>
            <a:r>
              <a:rPr lang="en-US" altLang="zh-CN" sz="2400" baseline="-30000">
                <a:solidFill>
                  <a:srgbClr val="000000"/>
                </a:solidFill>
                <a:latin typeface="微软雅黑" panose="020b0503020204020204" charset="-122"/>
                <a:ea typeface="微软雅黑"/>
                <a:cs typeface="微软雅黑" panose="020b0503020204020204" charset="-122"/>
                <a:sym typeface="Times New Roman" panose="02020603050405020304"/>
              </a:rPr>
              <a:t>2</a:t>
            </a:r>
            <a:r>
              <a:rPr lang="en-US" altLang="zh-CN" sz="2400">
                <a:solidFill>
                  <a:srgbClr val="000000"/>
                </a:solidFill>
                <a:latin typeface="微软雅黑" panose="020b0503020204020204" charset="-122"/>
                <a:ea typeface="微软雅黑"/>
                <a:cs typeface="微软雅黑" panose="020b0503020204020204" charset="-122"/>
                <a:sym typeface="Times New Roman" panose="02020603050405020304"/>
              </a:rPr>
              <a:t>SO</a:t>
            </a:r>
            <a:r>
              <a:rPr lang="en-US" altLang="zh-CN" sz="2400" baseline="-30000">
                <a:solidFill>
                  <a:srgbClr val="000000"/>
                </a:solidFill>
                <a:latin typeface="微软雅黑" panose="020b0503020204020204" charset="-122"/>
                <a:ea typeface="微软雅黑"/>
                <a:cs typeface="微软雅黑" panose="020b0503020204020204" charset="-122"/>
                <a:sym typeface="Times New Roman" panose="02020603050405020304"/>
              </a:rPr>
              <a:t>4</a:t>
            </a:r>
            <a:r>
              <a:rPr lang="zh-CN" altLang="en-US" sz="2400">
                <a:solidFill>
                  <a:srgbClr val="000000"/>
                </a:solidFill>
                <a:latin typeface="微软雅黑" panose="020b0503020204020204" charset="-122"/>
                <a:ea typeface="微软雅黑"/>
                <a:cs typeface="微软雅黑" panose="020b0503020204020204" charset="-122"/>
                <a:sym typeface="Times New Roman" panose="02020603050405020304"/>
              </a:rPr>
              <a:t>、</a:t>
            </a:r>
            <a:r>
              <a:rPr lang="en-US" altLang="zh-CN" sz="2400">
                <a:solidFill>
                  <a:srgbClr val="000000"/>
                </a:solidFill>
                <a:latin typeface="微软雅黑" panose="020b0503020204020204" charset="-122"/>
                <a:ea typeface="微软雅黑"/>
                <a:cs typeface="微软雅黑" panose="020b0503020204020204" charset="-122"/>
                <a:sym typeface="Times New Roman" panose="02020603050405020304"/>
              </a:rPr>
              <a:t>H</a:t>
            </a:r>
            <a:r>
              <a:rPr lang="en-US" altLang="zh-CN" sz="2400" baseline="-30000">
                <a:solidFill>
                  <a:srgbClr val="000000"/>
                </a:solidFill>
                <a:latin typeface="微软雅黑" panose="020b0503020204020204" charset="-122"/>
                <a:ea typeface="微软雅黑"/>
                <a:cs typeface="微软雅黑" panose="020b0503020204020204" charset="-122"/>
                <a:sym typeface="Times New Roman" panose="02020603050405020304"/>
              </a:rPr>
              <a:t>2</a:t>
            </a:r>
            <a:r>
              <a:rPr lang="en-US" altLang="zh-CN" sz="2400">
                <a:solidFill>
                  <a:srgbClr val="000000"/>
                </a:solidFill>
                <a:latin typeface="微软雅黑" panose="020b0503020204020204" charset="-122"/>
                <a:ea typeface="微软雅黑"/>
                <a:cs typeface="微软雅黑" panose="020b0503020204020204" charset="-122"/>
                <a:sym typeface="Times New Roman" panose="02020603050405020304"/>
              </a:rPr>
              <a:t>CO</a:t>
            </a:r>
            <a:r>
              <a:rPr lang="en-US" altLang="zh-CN" sz="2400" baseline="-30000">
                <a:solidFill>
                  <a:srgbClr val="000000"/>
                </a:solidFill>
                <a:latin typeface="微软雅黑" panose="020b0503020204020204" charset="-122"/>
                <a:ea typeface="微软雅黑"/>
                <a:cs typeface="微软雅黑" panose="020b0503020204020204" charset="-122"/>
                <a:sym typeface="Times New Roman" panose="02020603050405020304"/>
              </a:rPr>
              <a:t>3</a:t>
            </a:r>
            <a:r>
              <a:rPr lang="zh-CN" altLang="en-US" sz="2400">
                <a:solidFill>
                  <a:srgbClr val="000000"/>
                </a:solidFill>
                <a:latin typeface="微软雅黑" panose="020b0503020204020204" charset="-122"/>
                <a:ea typeface="微软雅黑"/>
                <a:cs typeface="微软雅黑" panose="020b0503020204020204" charset="-122"/>
                <a:sym typeface="Times New Roman" panose="02020603050405020304"/>
              </a:rPr>
              <a:t>、</a:t>
            </a:r>
            <a:r>
              <a:rPr lang="en-US" altLang="zh-CN" sz="2400">
                <a:solidFill>
                  <a:srgbClr val="000000"/>
                </a:solidFill>
                <a:latin typeface="微软雅黑" panose="020b0503020204020204" charset="-122"/>
                <a:ea typeface="微软雅黑"/>
                <a:cs typeface="微软雅黑" panose="020b0503020204020204" charset="-122"/>
                <a:sym typeface="Times New Roman" panose="02020603050405020304"/>
              </a:rPr>
              <a:t>HNO</a:t>
            </a:r>
            <a:r>
              <a:rPr lang="en-US" altLang="zh-CN" sz="2400" baseline="-30000">
                <a:solidFill>
                  <a:srgbClr val="000000"/>
                </a:solidFill>
                <a:latin typeface="微软雅黑" panose="020b0503020204020204" charset="-122"/>
                <a:ea typeface="微软雅黑"/>
                <a:cs typeface="微软雅黑" panose="020b0503020204020204" charset="-122"/>
                <a:sym typeface="Times New Roman" panose="02020603050405020304"/>
              </a:rPr>
              <a:t>3</a:t>
            </a:r>
            <a:r>
              <a:rPr lang="zh-CN" altLang="en-US" sz="2400">
                <a:solidFill>
                  <a:srgbClr val="000000"/>
                </a:solidFill>
                <a:latin typeface="微软雅黑" panose="020b0503020204020204" charset="-122"/>
                <a:ea typeface="微软雅黑"/>
                <a:cs typeface="微软雅黑" panose="020b0503020204020204" charset="-122"/>
                <a:sym typeface="Times New Roman" panose="02020603050405020304"/>
              </a:rPr>
              <a:t>：</a:t>
            </a:r>
            <a:r>
              <a:rPr lang="en-US" altLang="zh-CN" sz="2400">
                <a:solidFill>
                  <a:srgbClr val="000000"/>
                </a:solidFill>
                <a:latin typeface="微软雅黑" panose="020b0503020204020204" charset="-122"/>
                <a:ea typeface="微软雅黑"/>
                <a:cs typeface="微软雅黑" panose="020b0503020204020204" charset="-122"/>
                <a:sym typeface="Times New Roman" panose="02020603050405020304"/>
              </a:rPr>
              <a:t>_____________</a:t>
            </a:r>
            <a:r>
              <a:rPr lang="zh-CN" altLang="en-US" sz="2400">
                <a:solidFill>
                  <a:srgbClr val="000000"/>
                </a:solidFill>
                <a:latin typeface="微软雅黑" panose="020b0503020204020204" charset="-122"/>
                <a:ea typeface="微软雅黑"/>
                <a:cs typeface="微软雅黑" panose="020b0503020204020204" charset="-122"/>
                <a:sym typeface="Times New Roman" panose="02020603050405020304"/>
              </a:rPr>
              <a:t>。</a:t>
            </a:r>
            <a:endParaRPr lang="zh-CN" altLang="en-US" sz="2400">
              <a:solidFill>
                <a:srgbClr val="000000"/>
              </a:solidFill>
              <a:latin typeface="微软雅黑" panose="020b0503020204020204" charset="-122"/>
              <a:ea typeface="微软雅黑"/>
              <a:cs typeface="微软雅黑" panose="020b0503020204020204" charset="-122"/>
              <a:sym typeface="Times New Roman" panose="02020603050405020304"/>
            </a:endParaRPr>
          </a:p>
        </p:txBody>
      </p:sp>
      <p:sp>
        <p:nvSpPr>
          <p:cNvPr id="5" name="文本框 4" title=""/>
          <p:cNvSpPr txBox="1"/>
          <p:nvPr>
            <p:custDataLst>
              <p:tags r:id="rId9"/>
            </p:custDataLst>
          </p:nvPr>
        </p:nvSpPr>
        <p:spPr>
          <a:xfrm>
            <a:off x="708025" y="2780983"/>
            <a:ext cx="7448550" cy="46037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just"/>
            <a:r>
              <a:rPr lang="en-US" altLang="zh-CN" sz="2400">
                <a:solidFill>
                  <a:srgbClr val="000000"/>
                </a:solidFill>
                <a:latin typeface="微软雅黑" panose="020b0503020204020204" charset="-122"/>
                <a:ea typeface="微软雅黑"/>
                <a:cs typeface="微软雅黑" panose="020b0503020204020204" charset="-122"/>
                <a:sym typeface="Times New Roman" panose="02020603050405020304"/>
              </a:rPr>
              <a:t>(2)Fe</a:t>
            </a:r>
            <a:r>
              <a:rPr lang="zh-CN" altLang="en-US" sz="2400">
                <a:solidFill>
                  <a:srgbClr val="000000"/>
                </a:solidFill>
                <a:latin typeface="微软雅黑" panose="020b0503020204020204" charset="-122"/>
                <a:ea typeface="微软雅黑"/>
                <a:cs typeface="微软雅黑" panose="020b0503020204020204" charset="-122"/>
                <a:sym typeface="Times New Roman" panose="02020603050405020304"/>
              </a:rPr>
              <a:t>、</a:t>
            </a:r>
            <a:r>
              <a:rPr lang="en-US" altLang="zh-CN" sz="2400">
                <a:solidFill>
                  <a:srgbClr val="000000"/>
                </a:solidFill>
                <a:latin typeface="微软雅黑" panose="020b0503020204020204" charset="-122"/>
                <a:ea typeface="微软雅黑"/>
                <a:cs typeface="微软雅黑" panose="020b0503020204020204" charset="-122"/>
                <a:sym typeface="Times New Roman" panose="02020603050405020304"/>
              </a:rPr>
              <a:t>Al</a:t>
            </a:r>
            <a:r>
              <a:rPr lang="zh-CN" altLang="en-US" sz="2400">
                <a:solidFill>
                  <a:srgbClr val="000000"/>
                </a:solidFill>
                <a:latin typeface="微软雅黑" panose="020b0503020204020204" charset="-122"/>
                <a:ea typeface="微软雅黑"/>
                <a:cs typeface="微软雅黑" panose="020b0503020204020204" charset="-122"/>
                <a:sym typeface="Times New Roman" panose="02020603050405020304"/>
              </a:rPr>
              <a:t>、</a:t>
            </a:r>
            <a:r>
              <a:rPr lang="en-US" altLang="zh-CN" sz="2400">
                <a:solidFill>
                  <a:srgbClr val="000000"/>
                </a:solidFill>
                <a:latin typeface="微软雅黑" panose="020b0503020204020204" charset="-122"/>
                <a:ea typeface="微软雅黑"/>
                <a:cs typeface="微软雅黑" panose="020b0503020204020204" charset="-122"/>
                <a:sym typeface="Times New Roman" panose="02020603050405020304"/>
              </a:rPr>
              <a:t>Zn</a:t>
            </a:r>
            <a:r>
              <a:rPr lang="zh-CN" altLang="en-US" sz="2400">
                <a:solidFill>
                  <a:srgbClr val="000000"/>
                </a:solidFill>
                <a:latin typeface="微软雅黑" panose="020b0503020204020204" charset="-122"/>
                <a:ea typeface="微软雅黑"/>
                <a:cs typeface="微软雅黑" panose="020b0503020204020204" charset="-122"/>
                <a:sym typeface="Times New Roman" panose="02020603050405020304"/>
              </a:rPr>
              <a:t>、</a:t>
            </a:r>
            <a:r>
              <a:rPr lang="en-US" altLang="zh-CN" sz="2400">
                <a:solidFill>
                  <a:srgbClr val="000000"/>
                </a:solidFill>
                <a:latin typeface="微软雅黑" panose="020b0503020204020204" charset="-122"/>
                <a:ea typeface="微软雅黑"/>
                <a:cs typeface="微软雅黑" panose="020b0503020204020204" charset="-122"/>
                <a:sym typeface="Times New Roman" panose="02020603050405020304"/>
              </a:rPr>
              <a:t>C</a:t>
            </a:r>
            <a:r>
              <a:rPr lang="zh-CN" altLang="en-US" sz="2400">
                <a:solidFill>
                  <a:srgbClr val="000000"/>
                </a:solidFill>
                <a:latin typeface="微软雅黑" panose="020b0503020204020204" charset="-122"/>
                <a:ea typeface="微软雅黑"/>
                <a:cs typeface="微软雅黑" panose="020b0503020204020204" charset="-122"/>
                <a:sym typeface="Times New Roman" panose="02020603050405020304"/>
              </a:rPr>
              <a:t>：</a:t>
            </a:r>
            <a:r>
              <a:rPr lang="en-US" altLang="zh-CN" sz="2400">
                <a:solidFill>
                  <a:srgbClr val="000000"/>
                </a:solidFill>
                <a:latin typeface="微软雅黑" panose="020b0503020204020204" charset="-122"/>
                <a:ea typeface="微软雅黑"/>
                <a:cs typeface="微软雅黑" panose="020b0503020204020204" charset="-122"/>
                <a:sym typeface="Times New Roman" panose="02020603050405020304"/>
              </a:rPr>
              <a:t>_________________________</a:t>
            </a:r>
            <a:r>
              <a:rPr lang="zh-CN" altLang="en-US" sz="2400">
                <a:solidFill>
                  <a:srgbClr val="000000"/>
                </a:solidFill>
                <a:latin typeface="微软雅黑" panose="020b0503020204020204" charset="-122"/>
                <a:ea typeface="微软雅黑"/>
                <a:cs typeface="微软雅黑" panose="020b0503020204020204" charset="-122"/>
                <a:sym typeface="Times New Roman" panose="02020603050405020304"/>
              </a:rPr>
              <a:t>。  </a:t>
            </a:r>
            <a:endParaRPr lang="zh-CN" altLang="en-US" sz="2400">
              <a:solidFill>
                <a:srgbClr val="000000"/>
              </a:solidFill>
              <a:latin typeface="微软雅黑" panose="020b0503020204020204" charset="-122"/>
              <a:ea typeface="微软雅黑"/>
              <a:cs typeface="微软雅黑" panose="020b0503020204020204" charset="-122"/>
              <a:sym typeface="Times New Roman" panose="02020603050405020304"/>
            </a:endParaRPr>
          </a:p>
        </p:txBody>
      </p:sp>
      <p:sp>
        <p:nvSpPr>
          <p:cNvPr id="6" name="文本框 5" title=""/>
          <p:cNvSpPr txBox="1"/>
          <p:nvPr>
            <p:custDataLst>
              <p:tags r:id="rId10"/>
            </p:custDataLst>
          </p:nvPr>
        </p:nvSpPr>
        <p:spPr>
          <a:xfrm>
            <a:off x="708025" y="3340100"/>
            <a:ext cx="7081838" cy="46037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just"/>
            <a:r>
              <a:rPr lang="en-US" altLang="zh-CN" sz="2400">
                <a:solidFill>
                  <a:srgbClr val="000000"/>
                </a:solidFill>
                <a:latin typeface="微软雅黑" panose="020b0503020204020204" charset="-122"/>
                <a:ea typeface="微软雅黑"/>
                <a:cs typeface="微软雅黑" panose="020b0503020204020204" charset="-122"/>
                <a:sym typeface="Times New Roman" panose="02020603050405020304"/>
              </a:rPr>
              <a:t>(3)</a:t>
            </a:r>
            <a:r>
              <a:rPr lang="zh-CN" altLang="en-US" sz="2400">
                <a:solidFill>
                  <a:srgbClr val="000000"/>
                </a:solidFill>
                <a:latin typeface="微软雅黑" panose="020b0503020204020204" charset="-122"/>
                <a:ea typeface="微软雅黑"/>
                <a:cs typeface="微软雅黑" panose="020b0503020204020204" charset="-122"/>
                <a:sym typeface="Times New Roman" panose="02020603050405020304"/>
              </a:rPr>
              <a:t>溶液、水、悬浊液、乳浊液：</a:t>
            </a:r>
            <a:r>
              <a:rPr lang="en-US" altLang="zh-CN" sz="2400">
                <a:solidFill>
                  <a:srgbClr val="000000"/>
                </a:solidFill>
                <a:latin typeface="微软雅黑" panose="020b0503020204020204" charset="-122"/>
                <a:ea typeface="微软雅黑"/>
                <a:cs typeface="微软雅黑" panose="020b0503020204020204" charset="-122"/>
                <a:sym typeface="Times New Roman" panose="02020603050405020304"/>
              </a:rPr>
              <a:t>_______________</a:t>
            </a:r>
            <a:r>
              <a:rPr lang="zh-CN" altLang="en-US" sz="2400">
                <a:solidFill>
                  <a:srgbClr val="000000"/>
                </a:solidFill>
                <a:latin typeface="微软雅黑" panose="020b0503020204020204" charset="-122"/>
                <a:ea typeface="微软雅黑"/>
                <a:cs typeface="微软雅黑" panose="020b0503020204020204" charset="-122"/>
                <a:sym typeface="Times New Roman" panose="02020603050405020304"/>
              </a:rPr>
              <a:t>。</a:t>
            </a:r>
            <a:endParaRPr lang="zh-CN" altLang="en-US" sz="2400">
              <a:solidFill>
                <a:srgbClr val="000000"/>
              </a:solidFill>
              <a:latin typeface="微软雅黑" panose="020b0503020204020204" charset="-122"/>
              <a:ea typeface="微软雅黑"/>
              <a:cs typeface="微软雅黑" panose="020b0503020204020204" charset="-122"/>
              <a:sym typeface="Times New Roman" panose="02020603050405020304"/>
            </a:endParaRPr>
          </a:p>
        </p:txBody>
      </p:sp>
      <p:sp>
        <p:nvSpPr>
          <p:cNvPr id="7" name="文本框 6" title=""/>
          <p:cNvSpPr txBox="1"/>
          <p:nvPr>
            <p:custDataLst>
              <p:tags r:id="rId11"/>
            </p:custDataLst>
          </p:nvPr>
        </p:nvSpPr>
        <p:spPr>
          <a:xfrm>
            <a:off x="708025" y="4004628"/>
            <a:ext cx="7311390" cy="46037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just"/>
            <a:r>
              <a:rPr lang="en-US" altLang="zh-CN" sz="2400">
                <a:solidFill>
                  <a:srgbClr val="000000"/>
                </a:solidFill>
                <a:latin typeface="微软雅黑" panose="020b0503020204020204" charset="-122"/>
                <a:ea typeface="微软雅黑"/>
                <a:cs typeface="微软雅黑" panose="020b0503020204020204" charset="-122"/>
                <a:sym typeface="Times New Roman" panose="02020603050405020304"/>
              </a:rPr>
              <a:t>(4) Na</a:t>
            </a:r>
            <a:r>
              <a:rPr lang="en-US" altLang="zh-CN" sz="2400" baseline="-30000">
                <a:solidFill>
                  <a:srgbClr val="000000"/>
                </a:solidFill>
                <a:latin typeface="微软雅黑" panose="020b0503020204020204" charset="-122"/>
                <a:ea typeface="微软雅黑"/>
                <a:cs typeface="微软雅黑" panose="020b0503020204020204" charset="-122"/>
                <a:sym typeface="Times New Roman" panose="02020603050405020304"/>
              </a:rPr>
              <a:t>2</a:t>
            </a:r>
            <a:r>
              <a:rPr lang="en-US" altLang="zh-CN" sz="2400">
                <a:solidFill>
                  <a:srgbClr val="000000"/>
                </a:solidFill>
                <a:latin typeface="微软雅黑" panose="020b0503020204020204" charset="-122"/>
                <a:ea typeface="微软雅黑"/>
                <a:cs typeface="微软雅黑" panose="020b0503020204020204" charset="-122"/>
                <a:sym typeface="Times New Roman" panose="02020603050405020304"/>
              </a:rPr>
              <a:t>CO</a:t>
            </a:r>
            <a:r>
              <a:rPr lang="en-US" altLang="zh-CN" sz="2400" baseline="-30000">
                <a:solidFill>
                  <a:srgbClr val="000000"/>
                </a:solidFill>
                <a:latin typeface="微软雅黑" panose="020b0503020204020204" charset="-122"/>
                <a:ea typeface="微软雅黑"/>
                <a:cs typeface="微软雅黑" panose="020b0503020204020204" charset="-122"/>
                <a:sym typeface="Times New Roman" panose="02020603050405020304"/>
              </a:rPr>
              <a:t>3</a:t>
            </a:r>
            <a:r>
              <a:rPr lang="zh-CN" altLang="en-US" sz="2400">
                <a:solidFill>
                  <a:srgbClr val="000000"/>
                </a:solidFill>
                <a:latin typeface="微软雅黑" panose="020b0503020204020204" charset="-122"/>
                <a:ea typeface="微软雅黑"/>
                <a:cs typeface="微软雅黑" panose="020b0503020204020204" charset="-122"/>
                <a:sym typeface="Times New Roman" panose="02020603050405020304"/>
              </a:rPr>
              <a:t>、</a:t>
            </a:r>
            <a:r>
              <a:rPr lang="en-US" altLang="zh-CN" sz="2400">
                <a:solidFill>
                  <a:srgbClr val="000000"/>
                </a:solidFill>
                <a:latin typeface="微软雅黑" panose="020b0503020204020204" charset="-122"/>
                <a:ea typeface="微软雅黑"/>
                <a:cs typeface="微软雅黑" panose="020b0503020204020204" charset="-122"/>
                <a:sym typeface="Times New Roman" panose="02020603050405020304"/>
              </a:rPr>
              <a:t>NaNO</a:t>
            </a:r>
            <a:r>
              <a:rPr lang="en-US" altLang="zh-CN" sz="2400" baseline="-30000">
                <a:solidFill>
                  <a:srgbClr val="000000"/>
                </a:solidFill>
                <a:latin typeface="微软雅黑" panose="020b0503020204020204" charset="-122"/>
                <a:ea typeface="微软雅黑"/>
                <a:cs typeface="微软雅黑" panose="020b0503020204020204" charset="-122"/>
                <a:sym typeface="Times New Roman" panose="02020603050405020304"/>
              </a:rPr>
              <a:t>3</a:t>
            </a:r>
            <a:r>
              <a:rPr lang="zh-CN" altLang="en-US" sz="2400">
                <a:solidFill>
                  <a:srgbClr val="000000"/>
                </a:solidFill>
                <a:latin typeface="微软雅黑" panose="020b0503020204020204" charset="-122"/>
                <a:ea typeface="微软雅黑"/>
                <a:cs typeface="微软雅黑" panose="020b0503020204020204" charset="-122"/>
                <a:sym typeface="Times New Roman" panose="02020603050405020304"/>
              </a:rPr>
              <a:t>、</a:t>
            </a:r>
            <a:r>
              <a:rPr lang="en-US" altLang="zh-CN" sz="2400">
                <a:solidFill>
                  <a:srgbClr val="000000"/>
                </a:solidFill>
                <a:latin typeface="微软雅黑" panose="020b0503020204020204" charset="-122"/>
                <a:ea typeface="微软雅黑"/>
                <a:cs typeface="微软雅黑" panose="020b0503020204020204" charset="-122"/>
                <a:sym typeface="Times New Roman" panose="02020603050405020304"/>
              </a:rPr>
              <a:t>KNO</a:t>
            </a:r>
            <a:r>
              <a:rPr lang="en-US" altLang="zh-CN" sz="2400" baseline="-30000">
                <a:solidFill>
                  <a:srgbClr val="000000"/>
                </a:solidFill>
                <a:latin typeface="微软雅黑" panose="020b0503020204020204" charset="-122"/>
                <a:ea typeface="微软雅黑"/>
                <a:cs typeface="微软雅黑" panose="020b0503020204020204" charset="-122"/>
                <a:sym typeface="Times New Roman" panose="02020603050405020304"/>
              </a:rPr>
              <a:t>3</a:t>
            </a:r>
            <a:r>
              <a:rPr lang="zh-CN" altLang="en-US" sz="2400">
                <a:solidFill>
                  <a:srgbClr val="000000"/>
                </a:solidFill>
                <a:latin typeface="微软雅黑" panose="020b0503020204020204" charset="-122"/>
                <a:ea typeface="微软雅黑"/>
                <a:cs typeface="微软雅黑" panose="020b0503020204020204" charset="-122"/>
                <a:sym typeface="Times New Roman" panose="02020603050405020304"/>
              </a:rPr>
              <a:t>、</a:t>
            </a:r>
            <a:r>
              <a:rPr lang="en-US" altLang="zh-CN" sz="2400">
                <a:solidFill>
                  <a:srgbClr val="000000"/>
                </a:solidFill>
                <a:latin typeface="微软雅黑" panose="020b0503020204020204" charset="-122"/>
                <a:ea typeface="微软雅黑"/>
                <a:cs typeface="微软雅黑" panose="020b0503020204020204" charset="-122"/>
                <a:sym typeface="Times New Roman" panose="02020603050405020304"/>
              </a:rPr>
              <a:t>Na</a:t>
            </a:r>
            <a:r>
              <a:rPr lang="en-US" altLang="zh-CN" sz="2400" baseline="-30000">
                <a:solidFill>
                  <a:srgbClr val="000000"/>
                </a:solidFill>
                <a:latin typeface="微软雅黑" panose="020b0503020204020204" charset="-122"/>
                <a:ea typeface="微软雅黑"/>
                <a:cs typeface="微软雅黑" panose="020b0503020204020204" charset="-122"/>
                <a:sym typeface="Times New Roman" panose="02020603050405020304"/>
              </a:rPr>
              <a:t>2</a:t>
            </a:r>
            <a:r>
              <a:rPr lang="en-US" altLang="zh-CN" sz="2400">
                <a:solidFill>
                  <a:srgbClr val="000000"/>
                </a:solidFill>
                <a:latin typeface="微软雅黑" panose="020b0503020204020204" charset="-122"/>
                <a:ea typeface="微软雅黑"/>
                <a:cs typeface="微软雅黑" panose="020b0503020204020204" charset="-122"/>
                <a:sym typeface="Times New Roman" panose="02020603050405020304"/>
              </a:rPr>
              <a:t>SO</a:t>
            </a:r>
            <a:r>
              <a:rPr lang="en-US" altLang="zh-CN" sz="2400" baseline="-30000">
                <a:solidFill>
                  <a:srgbClr val="000000"/>
                </a:solidFill>
                <a:latin typeface="微软雅黑" panose="020b0503020204020204" charset="-122"/>
                <a:ea typeface="微软雅黑"/>
                <a:cs typeface="微软雅黑" panose="020b0503020204020204" charset="-122"/>
                <a:sym typeface="Times New Roman" panose="02020603050405020304"/>
              </a:rPr>
              <a:t>4</a:t>
            </a:r>
            <a:r>
              <a:rPr lang="zh-CN" altLang="en-US" sz="2400">
                <a:solidFill>
                  <a:srgbClr val="000000"/>
                </a:solidFill>
                <a:latin typeface="微软雅黑" panose="020b0503020204020204" charset="-122"/>
                <a:ea typeface="微软雅黑"/>
                <a:cs typeface="微软雅黑" panose="020b0503020204020204" charset="-122"/>
                <a:sym typeface="Times New Roman" panose="02020603050405020304"/>
              </a:rPr>
              <a:t>：</a:t>
            </a:r>
            <a:r>
              <a:rPr lang="en-US" altLang="zh-CN" sz="2400">
                <a:solidFill>
                  <a:srgbClr val="000000"/>
                </a:solidFill>
                <a:latin typeface="微软雅黑" panose="020b0503020204020204" charset="-122"/>
                <a:ea typeface="微软雅黑"/>
                <a:cs typeface="微软雅黑" panose="020b0503020204020204" charset="-122"/>
                <a:sym typeface="Times New Roman" panose="02020603050405020304"/>
              </a:rPr>
              <a:t>________</a:t>
            </a:r>
            <a:r>
              <a:rPr lang="zh-CN" altLang="en-US" sz="2400">
                <a:solidFill>
                  <a:srgbClr val="000000"/>
                </a:solidFill>
                <a:latin typeface="微软雅黑" panose="020b0503020204020204" charset="-122"/>
                <a:ea typeface="微软雅黑"/>
                <a:cs typeface="微软雅黑" panose="020b0503020204020204" charset="-122"/>
                <a:sym typeface="Times New Roman" panose="02020603050405020304"/>
              </a:rPr>
              <a:t>。</a:t>
            </a:r>
            <a:endParaRPr lang="zh-CN" altLang="en-US" sz="2400">
              <a:solidFill>
                <a:srgbClr val="000000"/>
              </a:solidFill>
              <a:latin typeface="微软雅黑" panose="020b0503020204020204" charset="-122"/>
              <a:ea typeface="微软雅黑"/>
              <a:cs typeface="微软雅黑" panose="020b0503020204020204" charset="-122"/>
              <a:sym typeface="Times New Roman" panose="02020603050405020304"/>
            </a:endParaRPr>
          </a:p>
        </p:txBody>
      </p:sp>
    </p:spTree>
    <p:custDataLst>
      <p:tags r:id="rId1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7" presetClass="entr" presetSubtype="0" dur="80" fill="hold" grpId="0" nodeType="clickEffect">
                                  <p:stCondLst>
                                    <p:cond delay="0"/>
                                  </p:stCondLst>
                                  <p:iterate type="lt">
                                    <p:tmPct val="50000"/>
                                  </p:iterate>
                                  <p:childTnLst>
                                    <p:set>
                                      <p:cBhvr>
                                        <p:cTn id="6" dur="1" fill="hold">
                                          <p:stCondLst>
                                            <p:cond delay="0"/>
                                          </p:stCondLst>
                                        </p:cTn>
                                        <p:tgtEl>
                                          <p:spTgt spid="19460"/>
                                        </p:tgtEl>
                                        <p:attrNameLst>
                                          <p:attrName>style.visibility</p:attrName>
                                        </p:attrNameLst>
                                      </p:cBhvr>
                                      <p:to>
                                        <p:strVal val="visible"/>
                                      </p:to>
                                    </p:set>
                                    <p:anim calcmode="discrete" valueType="clr">
                                      <p:cBhvr override="childStyle">
                                        <p:cTn id="7" dur="80"/>
                                        <p:tgtEl>
                                          <p:spTgt spid="19460"/>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19460"/>
                                        </p:tgtEl>
                                        <p:attrNameLst>
                                          <p:attrName>fillcolor</p:attrName>
                                        </p:attrNameLst>
                                      </p:cBhvr>
                                      <p:tavLst>
                                        <p:tav tm="0">
                                          <p:val>
                                            <p:clrVal>
                                              <a:schemeClr val="accent2"/>
                                            </p:clrVal>
                                          </p:val>
                                        </p:tav>
                                        <p:tav tm="50000">
                                          <p:val>
                                            <p:clrVal>
                                              <a:schemeClr val="hlink"/>
                                            </p:clrVal>
                                          </p:val>
                                        </p:tav>
                                      </p:tavLst>
                                    </p:anim>
                                    <p:set>
                                      <p:cBhvr>
                                        <p:cTn id="9" dur="80"/>
                                        <p:tgtEl>
                                          <p:spTgt spid="19460"/>
                                        </p:tgtEl>
                                        <p:attrNameLst>
                                          <p:attrName>fill.type</p:attrName>
                                        </p:attrNameLst>
                                      </p:cBhvr>
                                      <p:to>
                                        <p:strVal val="solid"/>
                                      </p:to>
                                    </p:set>
                                  </p:childTnLst>
                                </p:cTn>
                              </p:par>
                            </p:childTnLst>
                          </p:cTn>
                        </p:par>
                      </p:childTnLst>
                    </p:cTn>
                  </p:par>
                  <p:par>
                    <p:cTn id="10" fill="hold" nodeType="clickPar">
                      <p:stCondLst>
                        <p:cond delay="indefinite"/>
                      </p:stCondLst>
                      <p:childTnLst>
                        <p:par>
                          <p:cTn id="11" fill="hold">
                            <p:stCondLst>
                              <p:cond delay="0"/>
                            </p:stCondLst>
                            <p:childTnLst>
                              <p:par>
                                <p:cTn id="12" presetID="27" presetClass="entr" presetSubtype="0" dur="80" fill="hold" grpId="0" nodeType="clickEffect">
                                  <p:stCondLst>
                                    <p:cond delay="0"/>
                                  </p:stCondLst>
                                  <p:iterate type="lt">
                                    <p:tmPct val="50000"/>
                                  </p:iterate>
                                  <p:childTnLst>
                                    <p:set>
                                      <p:cBhvr>
                                        <p:cTn id="13" dur="1" fill="hold">
                                          <p:stCondLst>
                                            <p:cond delay="0"/>
                                          </p:stCondLst>
                                        </p:cTn>
                                        <p:tgtEl>
                                          <p:spTgt spid="4"/>
                                        </p:tgtEl>
                                        <p:attrNameLst>
                                          <p:attrName>style.visibility</p:attrName>
                                        </p:attrNameLst>
                                      </p:cBhvr>
                                      <p:to>
                                        <p:strVal val="visible"/>
                                      </p:to>
                                    </p:set>
                                    <p:anim calcmode="discrete" valueType="clr">
                                      <p:cBhvr override="childStyle">
                                        <p:cTn id="14" dur="80"/>
                                        <p:tgtEl>
                                          <p:spTgt spid="4"/>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4"/>
                                        </p:tgtEl>
                                        <p:attrNameLst>
                                          <p:attrName>fillcolor</p:attrName>
                                        </p:attrNameLst>
                                      </p:cBhvr>
                                      <p:tavLst>
                                        <p:tav tm="0">
                                          <p:val>
                                            <p:clrVal>
                                              <a:schemeClr val="accent2"/>
                                            </p:clrVal>
                                          </p:val>
                                        </p:tav>
                                        <p:tav tm="50000">
                                          <p:val>
                                            <p:clrVal>
                                              <a:schemeClr val="hlink"/>
                                            </p:clrVal>
                                          </p:val>
                                        </p:tav>
                                      </p:tavLst>
                                    </p:anim>
                                    <p:set>
                                      <p:cBhvr>
                                        <p:cTn id="16" dur="80"/>
                                        <p:tgtEl>
                                          <p:spTgt spid="4"/>
                                        </p:tgtEl>
                                        <p:attrNameLst>
                                          <p:attrName>fill.type</p:attrName>
                                        </p:attrNameLst>
                                      </p:cBhvr>
                                      <p:to>
                                        <p:strVal val="solid"/>
                                      </p:to>
                                    </p:set>
                                  </p:childTnLst>
                                </p:cTn>
                              </p:par>
                            </p:childTnLst>
                          </p:cTn>
                        </p:par>
                      </p:childTnLst>
                    </p:cTn>
                  </p:par>
                  <p:par>
                    <p:cTn id="17" fill="hold" nodeType="clickPar">
                      <p:stCondLst>
                        <p:cond delay="indefinite"/>
                      </p:stCondLst>
                      <p:childTnLst>
                        <p:par>
                          <p:cTn id="18" fill="hold">
                            <p:stCondLst>
                              <p:cond delay="0"/>
                            </p:stCondLst>
                            <p:childTnLst>
                              <p:par>
                                <p:cTn id="19" presetID="27" presetClass="entr" presetSubtype="0" dur="80" fill="hold" grpId="0" nodeType="clickEffect">
                                  <p:stCondLst>
                                    <p:cond delay="0"/>
                                  </p:stCondLst>
                                  <p:iterate type="lt">
                                    <p:tmPct val="50000"/>
                                  </p:iterate>
                                  <p:childTnLst>
                                    <p:set>
                                      <p:cBhvr>
                                        <p:cTn id="20" dur="1" fill="hold">
                                          <p:stCondLst>
                                            <p:cond delay="0"/>
                                          </p:stCondLst>
                                        </p:cTn>
                                        <p:tgtEl>
                                          <p:spTgt spid="5"/>
                                        </p:tgtEl>
                                        <p:attrNameLst>
                                          <p:attrName>style.visibility</p:attrName>
                                        </p:attrNameLst>
                                      </p:cBhvr>
                                      <p:to>
                                        <p:strVal val="visible"/>
                                      </p:to>
                                    </p:set>
                                    <p:anim calcmode="discrete" valueType="clr">
                                      <p:cBhvr override="childStyle">
                                        <p:cTn id="21" dur="80"/>
                                        <p:tgtEl>
                                          <p:spTgt spid="5"/>
                                        </p:tgtEl>
                                        <p:attrNameLst>
                                          <p:attrName>style.color</p:attrName>
                                        </p:attrNameLst>
                                      </p:cBhvr>
                                      <p:tavLst>
                                        <p:tav tm="0">
                                          <p:val>
                                            <p:clrVal>
                                              <a:schemeClr val="accent2"/>
                                            </p:clrVal>
                                          </p:val>
                                        </p:tav>
                                        <p:tav tm="50000">
                                          <p:val>
                                            <p:clrVal>
                                              <a:schemeClr val="hlink"/>
                                            </p:clrVal>
                                          </p:val>
                                        </p:tav>
                                      </p:tavLst>
                                    </p:anim>
                                    <p:anim calcmode="discrete" valueType="clr">
                                      <p:cBhvr>
                                        <p:cTn id="22" dur="80"/>
                                        <p:tgtEl>
                                          <p:spTgt spid="5"/>
                                        </p:tgtEl>
                                        <p:attrNameLst>
                                          <p:attrName>fillcolor</p:attrName>
                                        </p:attrNameLst>
                                      </p:cBhvr>
                                      <p:tavLst>
                                        <p:tav tm="0">
                                          <p:val>
                                            <p:clrVal>
                                              <a:schemeClr val="accent2"/>
                                            </p:clrVal>
                                          </p:val>
                                        </p:tav>
                                        <p:tav tm="50000">
                                          <p:val>
                                            <p:clrVal>
                                              <a:schemeClr val="hlink"/>
                                            </p:clrVal>
                                          </p:val>
                                        </p:tav>
                                      </p:tavLst>
                                    </p:anim>
                                    <p:set>
                                      <p:cBhvr>
                                        <p:cTn id="23" dur="80"/>
                                        <p:tgtEl>
                                          <p:spTgt spid="5"/>
                                        </p:tgtEl>
                                        <p:attrNameLst>
                                          <p:attrName>fill.type</p:attrName>
                                        </p:attrNameLst>
                                      </p:cBhvr>
                                      <p:to>
                                        <p:strVal val="solid"/>
                                      </p:to>
                                    </p:set>
                                  </p:childTnLst>
                                </p:cTn>
                              </p:par>
                            </p:childTnLst>
                          </p:cTn>
                        </p:par>
                      </p:childTnLst>
                    </p:cTn>
                  </p:par>
                  <p:par>
                    <p:cTn id="24" fill="hold" nodeType="clickPar">
                      <p:stCondLst>
                        <p:cond delay="indefinite"/>
                      </p:stCondLst>
                      <p:childTnLst>
                        <p:par>
                          <p:cTn id="25" fill="hold">
                            <p:stCondLst>
                              <p:cond delay="0"/>
                            </p:stCondLst>
                            <p:childTnLst>
                              <p:par>
                                <p:cTn id="26" presetID="27" presetClass="entr" presetSubtype="0" dur="80" fill="hold" grpId="0" nodeType="clickEffect">
                                  <p:stCondLst>
                                    <p:cond delay="0"/>
                                  </p:stCondLst>
                                  <p:iterate type="lt">
                                    <p:tmPct val="50000"/>
                                  </p:iterate>
                                  <p:childTnLst>
                                    <p:set>
                                      <p:cBhvr>
                                        <p:cTn id="27" dur="1" fill="hold">
                                          <p:stCondLst>
                                            <p:cond delay="0"/>
                                          </p:stCondLst>
                                        </p:cTn>
                                        <p:tgtEl>
                                          <p:spTgt spid="6"/>
                                        </p:tgtEl>
                                        <p:attrNameLst>
                                          <p:attrName>style.visibility</p:attrName>
                                        </p:attrNameLst>
                                      </p:cBhvr>
                                      <p:to>
                                        <p:strVal val="visible"/>
                                      </p:to>
                                    </p:set>
                                    <p:anim calcmode="discrete" valueType="clr">
                                      <p:cBhvr override="childStyle">
                                        <p:cTn id="28" dur="80"/>
                                        <p:tgtEl>
                                          <p:spTgt spid="6"/>
                                        </p:tgtEl>
                                        <p:attrNameLst>
                                          <p:attrName>style.color</p:attrName>
                                        </p:attrNameLst>
                                      </p:cBhvr>
                                      <p:tavLst>
                                        <p:tav tm="0">
                                          <p:val>
                                            <p:clrVal>
                                              <a:schemeClr val="accent2"/>
                                            </p:clrVal>
                                          </p:val>
                                        </p:tav>
                                        <p:tav tm="50000">
                                          <p:val>
                                            <p:clrVal>
                                              <a:schemeClr val="hlink"/>
                                            </p:clrVal>
                                          </p:val>
                                        </p:tav>
                                      </p:tavLst>
                                    </p:anim>
                                    <p:anim calcmode="discrete" valueType="clr">
                                      <p:cBhvr>
                                        <p:cTn id="29" dur="80"/>
                                        <p:tgtEl>
                                          <p:spTgt spid="6"/>
                                        </p:tgtEl>
                                        <p:attrNameLst>
                                          <p:attrName>fillcolor</p:attrName>
                                        </p:attrNameLst>
                                      </p:cBhvr>
                                      <p:tavLst>
                                        <p:tav tm="0">
                                          <p:val>
                                            <p:clrVal>
                                              <a:schemeClr val="accent2"/>
                                            </p:clrVal>
                                          </p:val>
                                        </p:tav>
                                        <p:tav tm="50000">
                                          <p:val>
                                            <p:clrVal>
                                              <a:schemeClr val="hlink"/>
                                            </p:clrVal>
                                          </p:val>
                                        </p:tav>
                                      </p:tavLst>
                                    </p:anim>
                                    <p:set>
                                      <p:cBhvr>
                                        <p:cTn id="30" dur="80"/>
                                        <p:tgtEl>
                                          <p:spTgt spid="6"/>
                                        </p:tgtEl>
                                        <p:attrNameLst>
                                          <p:attrName>fill.type</p:attrName>
                                        </p:attrNameLst>
                                      </p:cBhvr>
                                      <p:to>
                                        <p:strVal val="solid"/>
                                      </p:to>
                                    </p:set>
                                  </p:childTnLst>
                                </p:cTn>
                              </p:par>
                            </p:childTnLst>
                          </p:cTn>
                        </p:par>
                      </p:childTnLst>
                    </p:cTn>
                  </p:par>
                  <p:par>
                    <p:cTn id="31" fill="hold" nodeType="clickPar">
                      <p:stCondLst>
                        <p:cond delay="indefinite"/>
                      </p:stCondLst>
                      <p:childTnLst>
                        <p:par>
                          <p:cTn id="32" fill="hold">
                            <p:stCondLst>
                              <p:cond delay="0"/>
                            </p:stCondLst>
                            <p:childTnLst>
                              <p:par>
                                <p:cTn id="33" presetID="27" presetClass="entr" presetSubtype="0" dur="80" fill="hold" grpId="0" nodeType="clickEffect">
                                  <p:stCondLst>
                                    <p:cond delay="0"/>
                                  </p:stCondLst>
                                  <p:iterate type="lt">
                                    <p:tmPct val="50000"/>
                                  </p:iterate>
                                  <p:childTnLst>
                                    <p:set>
                                      <p:cBhvr>
                                        <p:cTn id="34" dur="1" fill="hold">
                                          <p:stCondLst>
                                            <p:cond delay="0"/>
                                          </p:stCondLst>
                                        </p:cTn>
                                        <p:tgtEl>
                                          <p:spTgt spid="7"/>
                                        </p:tgtEl>
                                        <p:attrNameLst>
                                          <p:attrName>style.visibility</p:attrName>
                                        </p:attrNameLst>
                                      </p:cBhvr>
                                      <p:to>
                                        <p:strVal val="visible"/>
                                      </p:to>
                                    </p:set>
                                    <p:anim calcmode="discrete" valueType="clr">
                                      <p:cBhvr override="childStyle">
                                        <p:cTn id="35" dur="80"/>
                                        <p:tgtEl>
                                          <p:spTgt spid="7"/>
                                        </p:tgtEl>
                                        <p:attrNameLst>
                                          <p:attrName>style.color</p:attrName>
                                        </p:attrNameLst>
                                      </p:cBhvr>
                                      <p:tavLst>
                                        <p:tav tm="0">
                                          <p:val>
                                            <p:clrVal>
                                              <a:schemeClr val="accent2"/>
                                            </p:clrVal>
                                          </p:val>
                                        </p:tav>
                                        <p:tav tm="50000">
                                          <p:val>
                                            <p:clrVal>
                                              <a:schemeClr val="hlink"/>
                                            </p:clrVal>
                                          </p:val>
                                        </p:tav>
                                      </p:tavLst>
                                    </p:anim>
                                    <p:anim calcmode="discrete" valueType="clr">
                                      <p:cBhvr>
                                        <p:cTn id="36" dur="80"/>
                                        <p:tgtEl>
                                          <p:spTgt spid="7"/>
                                        </p:tgtEl>
                                        <p:attrNameLst>
                                          <p:attrName>fillcolor</p:attrName>
                                        </p:attrNameLst>
                                      </p:cBhvr>
                                      <p:tavLst>
                                        <p:tav tm="0">
                                          <p:val>
                                            <p:clrVal>
                                              <a:schemeClr val="accent2"/>
                                            </p:clrVal>
                                          </p:val>
                                        </p:tav>
                                        <p:tav tm="50000">
                                          <p:val>
                                            <p:clrVal>
                                              <a:schemeClr val="hlink"/>
                                            </p:clrVal>
                                          </p:val>
                                        </p:tav>
                                      </p:tavLst>
                                    </p:anim>
                                    <p:set>
                                      <p:cBhvr>
                                        <p:cTn id="37" dur="80"/>
                                        <p:tgtEl>
                                          <p:spTgt spid="7"/>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0" grpId="0"/>
      <p:bldP spid="4" grpId="0"/>
      <p:bldP spid="5" grpId="0"/>
      <p:bldP spid="6" grpId="0"/>
      <p:bldP spid="7"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2"/>
          </p:custDataLst>
        </p:nvPr>
      </p:nvGrpSpPr>
      <p:grpSpPr>
        <a:xfrm>
          <a:off x="0" y="0"/>
          <a:ext cx="0" cy="0"/>
        </a:xfrm>
      </p:grpSpPr>
      <p:pic>
        <p:nvPicPr>
          <p:cNvPr id="32" name="图片 31" title=""/>
          <p:cNvPicPr>
            <a:picLocks noChangeAspect="1"/>
          </p:cNvPicPr>
          <p:nvPr>
            <p:custDataLst>
              <p:tags r:id="rId4"/>
            </p:custDataLst>
          </p:nvPr>
        </p:nvPicPr>
        <p:blipFill>
          <a:blip r:embed="rId3"/>
          <a:stretch>
            <a:fillRect/>
          </a:stretch>
        </p:blipFill>
        <p:spPr>
          <a:xfrm>
            <a:off x="0" y="0"/>
            <a:ext cx="540068" cy="720090"/>
          </a:xfrm>
          <a:prstGeom prst="rect">
            <a:avLst/>
          </a:prstGeom>
        </p:spPr>
      </p:pic>
      <p:pic>
        <p:nvPicPr>
          <p:cNvPr id="26" name="图片 25" title=""/>
          <p:cNvPicPr>
            <a:picLocks noChangeAspect="1"/>
          </p:cNvPicPr>
          <p:nvPr>
            <p:custDataLst>
              <p:tags r:id="rId6"/>
            </p:custDataLst>
          </p:nvPr>
        </p:nvPicPr>
        <p:blipFill>
          <a:blip r:embed="rId5"/>
          <a:stretch>
            <a:fillRect/>
          </a:stretch>
        </p:blipFill>
        <p:spPr>
          <a:xfrm>
            <a:off x="8603932" y="-5379"/>
            <a:ext cx="540068" cy="720090"/>
          </a:xfrm>
          <a:prstGeom prst="rect">
            <a:avLst/>
          </a:prstGeom>
        </p:spPr>
      </p:pic>
      <p:pic>
        <p:nvPicPr>
          <p:cNvPr id="106" name="图片 105" title=""/>
          <p:cNvPicPr/>
          <p:nvPr>
            <p:custDataLst>
              <p:tags r:id="rId8"/>
            </p:custDataLst>
          </p:nvPr>
        </p:nvPicPr>
        <p:blipFill>
          <a:blip r:embed="rId7"/>
          <a:stretch>
            <a:fillRect/>
          </a:stretch>
        </p:blipFill>
        <p:spPr>
          <a:xfrm>
            <a:off x="0" y="1484630"/>
            <a:ext cx="9134475" cy="3044825"/>
          </a:xfrm>
          <a:prstGeom prst="rect">
            <a:avLst/>
          </a:prstGeom>
          <a:noFill/>
          <a:ln w="9525">
            <a:noFill/>
          </a:ln>
        </p:spPr>
      </p:pic>
    </p:spTree>
    <p:custDataLst>
      <p:tags r:id="rId9"/>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ctrTitle" idx="2"/>
            <p:custDataLst>
              <p:tags r:id="rId3"/>
            </p:custDataLst>
          </p:nvPr>
        </p:nvSpPr>
        <p:spPr>
          <a:xfrm>
            <a:off x="2555875" y="3016250"/>
            <a:ext cx="5186680" cy="1308100"/>
          </a:xfrm>
        </p:spPr>
        <p:txBody>
          <a:bodyPr>
            <a:normAutofit fontScale="90000"/>
          </a:bodyPr>
          <a:lstStyle/>
          <a:p>
            <a:pPr marL="0" indent="0" algn="ctr">
              <a:lnSpc>
                <a:spcPct val="120000"/>
              </a:lnSpc>
              <a:spcBef>
                <a:spcPct val="0"/>
              </a:spcBef>
              <a:spcAft>
                <a:spcPct val="0"/>
              </a:spcAft>
              <a:buSzTx/>
              <a:buNone/>
            </a:pPr>
            <a:r>
              <a:rPr lang="zh-CN" altLang="en-US" sz="4000" baseline="0">
                <a:solidFill>
                  <a:schemeClr val="accent1"/>
                </a:solidFill>
                <a:latin typeface="微软雅黑" panose="020b0503020204020204" charset="-122"/>
                <a:ea typeface="微软雅黑"/>
                <a:sym typeface="Times New Roman" panose="02020603050405020304"/>
              </a:rPr>
              <a:t>物质的分类及转化</a:t>
            </a:r>
            <a:br>
              <a:rPr lang="zh-CN" altLang="en-US" sz="2300" baseline="0">
                <a:solidFill>
                  <a:schemeClr val="accent1"/>
                </a:solidFill>
                <a:sym typeface="Times New Roman" panose="02020603050405020304"/>
              </a:rPr>
            </a:br>
            <a:br>
              <a:rPr lang="zh-CN" altLang="en-US" sz="2300" baseline="0">
                <a:solidFill>
                  <a:schemeClr val="accent1"/>
                </a:solidFill>
                <a:sym typeface="Times New Roman" panose="02020603050405020304"/>
              </a:rPr>
            </a:br>
            <a:r>
              <a:rPr lang="zh-CN" altLang="en-US" sz="3110" baseline="0">
                <a:solidFill>
                  <a:schemeClr val="accent1"/>
                </a:solidFill>
                <a:sym typeface="Times New Roman" panose="02020603050405020304"/>
              </a:rPr>
              <a:t>第二课时</a:t>
            </a:r>
            <a:endParaRPr lang="zh-CN" altLang="en-US" sz="3110" baseline="0">
              <a:solidFill>
                <a:schemeClr val="accent1"/>
              </a:solidFill>
              <a:sym typeface="Times New Roman" panose="02020603050405020304"/>
            </a:endParaRPr>
          </a:p>
        </p:txBody>
      </p:sp>
    </p:spTree>
    <p:custDataLst>
      <p:tags r:id="rId4"/>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2"/>
          </p:custDataLst>
        </p:nvPr>
      </p:nvGrpSpPr>
      <p:grpSpPr>
        <a:xfrm>
          <a:off x="0" y="0"/>
          <a:ext cx="0" cy="0"/>
        </a:xfrm>
      </p:grpSpPr>
      <p:pic>
        <p:nvPicPr>
          <p:cNvPr id="32" name="图片 31" title=""/>
          <p:cNvPicPr>
            <a:picLocks noChangeAspect="1"/>
          </p:cNvPicPr>
          <p:nvPr>
            <p:custDataLst>
              <p:tags r:id="rId4"/>
            </p:custDataLst>
          </p:nvPr>
        </p:nvPicPr>
        <p:blipFill>
          <a:blip r:embed="rId3"/>
          <a:stretch>
            <a:fillRect/>
          </a:stretch>
        </p:blipFill>
        <p:spPr>
          <a:xfrm>
            <a:off x="0" y="0"/>
            <a:ext cx="540068" cy="720090"/>
          </a:xfrm>
          <a:prstGeom prst="rect">
            <a:avLst/>
          </a:prstGeom>
        </p:spPr>
      </p:pic>
      <p:pic>
        <p:nvPicPr>
          <p:cNvPr id="26" name="图片 25" title=""/>
          <p:cNvPicPr>
            <a:picLocks noChangeAspect="1"/>
          </p:cNvPicPr>
          <p:nvPr>
            <p:custDataLst>
              <p:tags r:id="rId6"/>
            </p:custDataLst>
          </p:nvPr>
        </p:nvPicPr>
        <p:blipFill>
          <a:blip r:embed="rId5"/>
          <a:stretch>
            <a:fillRect/>
          </a:stretch>
        </p:blipFill>
        <p:spPr>
          <a:xfrm>
            <a:off x="8603932" y="-5379"/>
            <a:ext cx="540068" cy="720090"/>
          </a:xfrm>
          <a:prstGeom prst="rect">
            <a:avLst/>
          </a:prstGeom>
        </p:spPr>
      </p:pic>
      <p:pic>
        <p:nvPicPr>
          <p:cNvPr id="2" name="图片 1" title=""/>
          <p:cNvPicPr>
            <a:picLocks noChangeAspect="1"/>
          </p:cNvPicPr>
          <p:nvPr>
            <p:custDataLst>
              <p:tags r:id="rId8"/>
            </p:custDataLst>
          </p:nvPr>
        </p:nvPicPr>
        <p:blipFill>
          <a:blip r:embed="rId7"/>
          <a:stretch>
            <a:fillRect/>
          </a:stretch>
        </p:blipFill>
        <p:spPr>
          <a:xfrm>
            <a:off x="6440488" y="3227388"/>
            <a:ext cx="2703513" cy="27733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图片 2" title=""/>
          <p:cNvPicPr>
            <a:picLocks noChangeAspect="1"/>
          </p:cNvPicPr>
          <p:nvPr>
            <p:custDataLst>
              <p:tags r:id="rId10"/>
            </p:custDataLst>
          </p:nvPr>
        </p:nvPicPr>
        <p:blipFill>
          <a:blip r:embed="rId9"/>
          <a:stretch>
            <a:fillRect/>
          </a:stretch>
        </p:blipFill>
        <p:spPr>
          <a:xfrm>
            <a:off x="0" y="3278188"/>
            <a:ext cx="3035300" cy="27225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图片 3" title=""/>
          <p:cNvPicPr>
            <a:picLocks noChangeAspect="1"/>
          </p:cNvPicPr>
          <p:nvPr>
            <p:custDataLst>
              <p:tags r:id="rId12"/>
            </p:custDataLst>
          </p:nvPr>
        </p:nvPicPr>
        <p:blipFill>
          <a:blip r:embed="rId11"/>
          <a:stretch>
            <a:fillRect/>
          </a:stretch>
        </p:blipFill>
        <p:spPr>
          <a:xfrm>
            <a:off x="3103563" y="3248025"/>
            <a:ext cx="3263900" cy="27527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100" name="TextBox 4" title=""/>
          <p:cNvSpPr txBox="1"/>
          <p:nvPr>
            <p:custDataLst>
              <p:tags r:id="rId13"/>
            </p:custDataLst>
          </p:nvPr>
        </p:nvSpPr>
        <p:spPr>
          <a:xfrm>
            <a:off x="322263" y="996950"/>
            <a:ext cx="2098675" cy="36830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prstClr val="black"/>
              </a:solidFill>
              <a:effectLst/>
              <a:uLnTx/>
              <a:uFillTx/>
              <a:latin typeface="微软雅黑" panose="020b0503020204020204" charset="-122"/>
              <a:ea typeface="微软雅黑"/>
              <a:cs typeface="Arial"/>
            </a:endParaRPr>
          </a:p>
        </p:txBody>
      </p:sp>
      <p:sp>
        <p:nvSpPr>
          <p:cNvPr id="4101" name="TextBox 5" title=""/>
          <p:cNvSpPr txBox="1"/>
          <p:nvPr>
            <p:custDataLst>
              <p:tags r:id="rId14"/>
            </p:custDataLst>
          </p:nvPr>
        </p:nvSpPr>
        <p:spPr>
          <a:xfrm>
            <a:off x="376617" y="555353"/>
            <a:ext cx="3775075" cy="64516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3600" b="1" i="0" u="none" strike="noStrike" kern="1200" cap="none" spc="0" normalizeH="0" baseline="0" noProof="0">
                <a:ln>
                  <a:noFill/>
                </a:ln>
                <a:solidFill>
                  <a:srgbClr val="000000"/>
                </a:solidFill>
                <a:effectLst/>
                <a:uLnTx/>
                <a:uFillTx/>
                <a:latin typeface="微软雅黑" panose="020b0503020204020204" charset="-122"/>
                <a:ea typeface="微软雅黑"/>
                <a:cs typeface="Arial"/>
              </a:rPr>
              <a:t>分散系及其分类</a:t>
            </a:r>
            <a:endParaRPr kumimoji="0" lang="zh-CN" altLang="en-US" sz="3600" b="1" i="0" u="none" strike="noStrike" kern="1200" cap="none" spc="0" normalizeH="0" baseline="0" noProof="0">
              <a:ln>
                <a:noFill/>
              </a:ln>
              <a:solidFill>
                <a:srgbClr val="000000"/>
              </a:solidFill>
              <a:effectLst/>
              <a:uLnTx/>
              <a:uFillTx/>
              <a:latin typeface="微软雅黑" panose="020b0503020204020204" charset="-122"/>
              <a:ea typeface="微软雅黑"/>
              <a:cs typeface="Arial"/>
            </a:endParaRPr>
          </a:p>
        </p:txBody>
      </p:sp>
      <p:sp>
        <p:nvSpPr>
          <p:cNvPr id="7" name="文本框 29" title=""/>
          <p:cNvSpPr txBox="1"/>
          <p:nvPr>
            <p:custDataLst>
              <p:tags r:id="rId15"/>
            </p:custDataLst>
          </p:nvPr>
        </p:nvSpPr>
        <p:spPr>
          <a:xfrm>
            <a:off x="215900" y="1435100"/>
            <a:ext cx="2073275" cy="46037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2400" b="0" i="0" u="none" strike="noStrike" kern="1200" cap="none" spc="0" normalizeH="0" baseline="0" noProof="0">
                <a:ln>
                  <a:noFill/>
                </a:ln>
                <a:solidFill>
                  <a:srgbClr val="000000"/>
                </a:solidFill>
                <a:effectLst/>
                <a:uLnTx/>
                <a:uFillTx/>
                <a:latin typeface="微软雅黑" panose="020b0503020204020204" charset="-122"/>
                <a:ea typeface="微软雅黑"/>
                <a:cs typeface="微软雅黑" panose="020b0503020204020204" charset="-122"/>
              </a:rPr>
              <a:t>1</a:t>
            </a:r>
            <a:r>
              <a:rPr kumimoji="0" lang="zh-CN" altLang="en-US" sz="2400" b="0" i="0" u="none" strike="noStrike" kern="1200" cap="none" spc="0" normalizeH="0" baseline="0" noProof="0">
                <a:ln>
                  <a:noFill/>
                </a:ln>
                <a:solidFill>
                  <a:srgbClr val="000000"/>
                </a:solidFill>
                <a:effectLst/>
                <a:uLnTx/>
                <a:uFillTx/>
                <a:latin typeface="微软雅黑" panose="020b0503020204020204" charset="-122"/>
                <a:ea typeface="微软雅黑"/>
                <a:cs typeface="微软雅黑" panose="020b0503020204020204" charset="-122"/>
              </a:rPr>
              <a:t>、分散系</a:t>
            </a:r>
            <a:endParaRPr kumimoji="0" lang="zh-CN" altLang="en-US" sz="2400" b="0" i="0" u="none" strike="noStrike" kern="1200" cap="none" spc="0" normalizeH="0" baseline="0" noProof="0">
              <a:ln>
                <a:noFill/>
              </a:ln>
              <a:solidFill>
                <a:srgbClr val="000000"/>
              </a:solidFill>
              <a:effectLst/>
              <a:uLnTx/>
              <a:uFillTx/>
              <a:latin typeface="微软雅黑" panose="020b0503020204020204" charset="-122"/>
              <a:ea typeface="微软雅黑"/>
              <a:cs typeface="微软雅黑" panose="020b0503020204020204" charset="-122"/>
            </a:endParaRPr>
          </a:p>
        </p:txBody>
      </p:sp>
      <p:sp>
        <p:nvSpPr>
          <p:cNvPr id="8" name="文本框 25" title=""/>
          <p:cNvSpPr txBox="1"/>
          <p:nvPr>
            <p:custDataLst>
              <p:tags r:id="rId16"/>
            </p:custDataLst>
          </p:nvPr>
        </p:nvSpPr>
        <p:spPr>
          <a:xfrm>
            <a:off x="1830388" y="1466850"/>
            <a:ext cx="7313612" cy="39878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zh-CN" sz="2000" b="0" i="0" u="none" strike="noStrike" kern="1200" cap="none" spc="0" normalizeH="0" baseline="0" noProof="0">
                <a:ln>
                  <a:noFill/>
                </a:ln>
                <a:solidFill>
                  <a:srgbClr val="000000"/>
                </a:solidFill>
                <a:effectLst/>
                <a:uLnTx/>
                <a:uFillTx/>
                <a:latin typeface="微软雅黑" panose="020b0503020204020204" charset="-122"/>
                <a:ea typeface="微软雅黑"/>
                <a:cs typeface="Arial"/>
              </a:rPr>
              <a:t>把一种或多种物质分散在另一种或多种物质中得到的体系</a:t>
            </a:r>
            <a:endParaRPr kumimoji="0" lang="zh-CN" altLang="zh-CN" sz="2000" b="0" i="0" u="none" strike="noStrike" kern="1200" cap="none" spc="0" normalizeH="0" baseline="0" noProof="0">
              <a:ln>
                <a:noFill/>
              </a:ln>
              <a:solidFill>
                <a:srgbClr val="000000"/>
              </a:solidFill>
              <a:effectLst/>
              <a:uLnTx/>
              <a:uFillTx/>
              <a:latin typeface="微软雅黑" panose="020b0503020204020204" charset="-122"/>
              <a:ea typeface="微软雅黑"/>
              <a:cs typeface="Arial"/>
            </a:endParaRPr>
          </a:p>
        </p:txBody>
      </p:sp>
      <p:sp>
        <p:nvSpPr>
          <p:cNvPr id="9" name="矩形 8" title=""/>
          <p:cNvSpPr/>
          <p:nvPr>
            <p:custDataLst>
              <p:tags r:id="rId17"/>
            </p:custDataLst>
          </p:nvPr>
        </p:nvSpPr>
        <p:spPr>
          <a:xfrm>
            <a:off x="635000" y="1935163"/>
            <a:ext cx="7623175" cy="119888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400" b="0" i="0" u="none" strike="noStrike" kern="1200" cap="none" spc="0" normalizeH="0" baseline="0" noProof="0">
                <a:ln>
                  <a:noFill/>
                </a:ln>
                <a:solidFill>
                  <a:schemeClr val="dk1"/>
                </a:solidFill>
                <a:effectLst/>
                <a:uLnTx/>
                <a:uFillTx/>
                <a:latin typeface="微软雅黑" panose="020b0503020204020204" charset="-122"/>
                <a:ea typeface="微软雅黑"/>
                <a:cs typeface="微软雅黑" panose="020b0503020204020204" charset="-122"/>
              </a:rPr>
              <a:t>组成：分散系中</a:t>
            </a:r>
            <a:r>
              <a:rPr kumimoji="0" lang="zh-CN" altLang="en-US" sz="2400" b="0" i="0" u="none" strike="noStrike" kern="1200" cap="none" spc="0" normalizeH="0" baseline="0" noProof="0">
                <a:ln>
                  <a:noFill/>
                </a:ln>
                <a:solidFill>
                  <a:schemeClr val="dk1"/>
                </a:solidFill>
                <a:effectLst/>
                <a:uLnTx/>
                <a:uFillTx/>
                <a:latin typeface="微软雅黑" panose="020b0503020204020204" charset="-122"/>
                <a:ea typeface="微软雅黑"/>
                <a:cs typeface="微软雅黑" panose="020b0503020204020204" charset="-122"/>
              </a:rPr>
              <a:t>被分散</a:t>
            </a:r>
            <a:r>
              <a:rPr kumimoji="0" lang="zh-CN" altLang="zh-CN" sz="2400" b="0" i="0" u="none" strike="noStrike" kern="1200" cap="none" spc="0" normalizeH="0" baseline="0" noProof="0">
                <a:ln>
                  <a:noFill/>
                </a:ln>
                <a:solidFill>
                  <a:schemeClr val="dk1"/>
                </a:solidFill>
                <a:effectLst/>
                <a:uLnTx/>
                <a:uFillTx/>
                <a:latin typeface="微软雅黑" panose="020b0503020204020204" charset="-122"/>
                <a:ea typeface="微软雅黑"/>
                <a:cs typeface="微软雅黑" panose="020b0503020204020204" charset="-122"/>
              </a:rPr>
              <a:t>成粒子的物质叫做分散质，</a:t>
            </a:r>
            <a:endParaRPr kumimoji="0" lang="en-US" altLang="zh-CN" sz="2400" b="0" i="0" u="none" strike="noStrike" kern="1200" cap="none" spc="0" normalizeH="0" baseline="0" noProof="0">
              <a:ln>
                <a:noFill/>
              </a:ln>
              <a:solidFill>
                <a:schemeClr val="dk1"/>
              </a:solidFill>
              <a:effectLst/>
              <a:uLnTx/>
              <a:uFillTx/>
              <a:latin typeface="微软雅黑" panose="020b0503020204020204" charset="-122"/>
              <a:ea typeface="微软雅黑"/>
              <a:cs typeface="微软雅黑" panose="020b0503020204020204" charset="-122"/>
            </a:endParaRPr>
          </a:p>
          <a:p>
            <a:pPr marL="0" marR="0" lvl="0" indent="0" algn="l" defTabSz="914400" rtl="0" eaLnBrk="1" fontAlgn="base" latinLnBrk="0" hangingPunct="1">
              <a:lnSpc>
                <a:spcPct val="150000"/>
              </a:lnSpc>
              <a:spcBef>
                <a:spcPct val="0"/>
              </a:spcBef>
              <a:spcAft>
                <a:spcPct val="0"/>
              </a:spcAft>
              <a:buClrTx/>
              <a:buSzTx/>
              <a:buFontTx/>
              <a:buNone/>
            </a:pPr>
            <a:r>
              <a:rPr kumimoji="0" lang="en-US" altLang="zh-CN" sz="2400" b="0" i="0" u="none" strike="noStrike" kern="1200" cap="none" spc="0" normalizeH="0" baseline="0" noProof="0">
                <a:ln>
                  <a:noFill/>
                </a:ln>
                <a:solidFill>
                  <a:schemeClr val="dk1"/>
                </a:solidFill>
                <a:effectLst/>
                <a:uLnTx/>
                <a:uFillTx/>
                <a:latin typeface="微软雅黑" panose="020b0503020204020204" charset="-122"/>
                <a:ea typeface="微软雅黑"/>
                <a:cs typeface="微软雅黑" panose="020b0503020204020204" charset="-122"/>
              </a:rPr>
              <a:t>             </a:t>
            </a:r>
            <a:r>
              <a:rPr kumimoji="0" lang="zh-CN" altLang="zh-CN" sz="2400" b="0" i="0" u="none" strike="noStrike" kern="1200" cap="none" spc="0" normalizeH="0" baseline="0" noProof="0">
                <a:ln>
                  <a:noFill/>
                </a:ln>
                <a:solidFill>
                  <a:schemeClr val="dk1"/>
                </a:solidFill>
                <a:effectLst/>
                <a:uLnTx/>
                <a:uFillTx/>
                <a:latin typeface="微软雅黑" panose="020b0503020204020204" charset="-122"/>
                <a:ea typeface="微软雅黑"/>
                <a:cs typeface="微软雅黑" panose="020b0503020204020204" charset="-122"/>
              </a:rPr>
              <a:t>另一种物质叫做分散剂。</a:t>
            </a:r>
            <a:endParaRPr kumimoji="0" lang="zh-CN" altLang="zh-CN" sz="2400" b="0" i="0" u="none" strike="noStrike" kern="1200" cap="none" spc="0" normalizeH="0" baseline="0" noProof="0">
              <a:ln>
                <a:noFill/>
              </a:ln>
              <a:solidFill>
                <a:schemeClr val="dk1"/>
              </a:solidFill>
              <a:effectLst/>
              <a:uLnTx/>
              <a:uFillTx/>
              <a:latin typeface="微软雅黑" panose="020b0503020204020204" charset="-122"/>
              <a:ea typeface="微软雅黑"/>
              <a:cs typeface="微软雅黑" panose="020b0503020204020204" charset="-122"/>
            </a:endParaRPr>
          </a:p>
        </p:txBody>
      </p:sp>
    </p:spTree>
    <p:custDataLst>
      <p:tags r:id="rId18"/>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3"/>
          </p:custDataLst>
        </p:nvPr>
      </p:nvGrpSpPr>
      <p:grpSpPr>
        <a:xfrm>
          <a:off x="0" y="0"/>
          <a:ext cx="0" cy="0"/>
        </a:xfrm>
      </p:grpSpPr>
      <p:pic>
        <p:nvPicPr>
          <p:cNvPr id="32" name="图片 31" title=""/>
          <p:cNvPicPr>
            <a:picLocks noChangeAspect="1"/>
          </p:cNvPicPr>
          <p:nvPr>
            <p:custDataLst>
              <p:tags r:id="rId5"/>
            </p:custDataLst>
          </p:nvPr>
        </p:nvPicPr>
        <p:blipFill>
          <a:blip r:embed="rId4"/>
          <a:stretch>
            <a:fillRect/>
          </a:stretch>
        </p:blipFill>
        <p:spPr>
          <a:xfrm>
            <a:off x="0" y="0"/>
            <a:ext cx="540068" cy="720090"/>
          </a:xfrm>
          <a:prstGeom prst="rect">
            <a:avLst/>
          </a:prstGeom>
        </p:spPr>
      </p:pic>
      <p:pic>
        <p:nvPicPr>
          <p:cNvPr id="26" name="图片 25" title=""/>
          <p:cNvPicPr>
            <a:picLocks noChangeAspect="1"/>
          </p:cNvPicPr>
          <p:nvPr>
            <p:custDataLst>
              <p:tags r:id="rId7"/>
            </p:custDataLst>
          </p:nvPr>
        </p:nvPicPr>
        <p:blipFill>
          <a:blip r:embed="rId6"/>
          <a:stretch>
            <a:fillRect/>
          </a:stretch>
        </p:blipFill>
        <p:spPr>
          <a:xfrm>
            <a:off x="8603932" y="-5379"/>
            <a:ext cx="540068" cy="720090"/>
          </a:xfrm>
          <a:prstGeom prst="rect">
            <a:avLst/>
          </a:prstGeom>
        </p:spPr>
      </p:pic>
      <p:pic>
        <p:nvPicPr>
          <p:cNvPr id="2" name="图片 1" title=""/>
          <p:cNvPicPr>
            <a:picLocks noChangeAspect="1"/>
          </p:cNvPicPr>
          <p:nvPr>
            <p:custDataLst>
              <p:tags r:id="rId9"/>
            </p:custDataLst>
          </p:nvPr>
        </p:nvPicPr>
        <p:blipFill>
          <a:blip r:embed="rId8"/>
          <a:stretch>
            <a:fillRect/>
          </a:stretch>
        </p:blipFill>
        <p:spPr>
          <a:xfrm>
            <a:off x="139700" y="1611313"/>
            <a:ext cx="1843088" cy="1555750"/>
          </a:xfrm>
          <a:prstGeom prst="rect">
            <a:avLst/>
          </a:prstGeom>
          <a:noFill/>
          <a:ln w="9525">
            <a:noFill/>
          </a:ln>
        </p:spPr>
      </p:pic>
      <p:pic>
        <p:nvPicPr>
          <p:cNvPr id="3" name="图片 2" title=""/>
          <p:cNvPicPr>
            <a:picLocks noChangeAspect="1"/>
          </p:cNvPicPr>
          <p:nvPr>
            <p:custDataLst>
              <p:tags r:id="rId11"/>
            </p:custDataLst>
          </p:nvPr>
        </p:nvPicPr>
        <p:blipFill>
          <a:blip r:embed="rId10"/>
          <a:stretch>
            <a:fillRect/>
          </a:stretch>
        </p:blipFill>
        <p:spPr>
          <a:xfrm>
            <a:off x="163513" y="3092450"/>
            <a:ext cx="1906588" cy="13001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图片 3" title=""/>
          <p:cNvPicPr>
            <a:picLocks noChangeAspect="1"/>
          </p:cNvPicPr>
          <p:nvPr>
            <p:custDataLst>
              <p:tags r:id="rId13"/>
            </p:custDataLst>
          </p:nvPr>
        </p:nvPicPr>
        <p:blipFill>
          <a:blip r:embed="rId12"/>
          <a:stretch>
            <a:fillRect/>
          </a:stretch>
        </p:blipFill>
        <p:spPr>
          <a:xfrm>
            <a:off x="117475" y="4454525"/>
            <a:ext cx="1851025" cy="1546225"/>
          </a:xfrm>
          <a:prstGeom prst="rect">
            <a:avLst/>
          </a:prstGeom>
          <a:ln>
            <a:noFill/>
          </a:ln>
          <a:effectLst>
            <a:outerShdw blurRad="190500" algn="tl" rotWithShape="0">
              <a:srgbClr val="000000">
                <a:alpha val="70000"/>
              </a:srgbClr>
            </a:outerShdw>
          </a:effectLst>
        </p:spPr>
      </p:pic>
      <p:pic>
        <p:nvPicPr>
          <p:cNvPr id="5" name="图片 4" title=""/>
          <p:cNvPicPr>
            <a:picLocks noChangeAspect="1"/>
          </p:cNvPicPr>
          <p:nvPr>
            <p:custDataLst>
              <p:tags r:id="rId15"/>
            </p:custDataLst>
          </p:nvPr>
        </p:nvPicPr>
        <p:blipFill>
          <a:blip r:embed="rId14"/>
          <a:stretch>
            <a:fillRect/>
          </a:stretch>
        </p:blipFill>
        <p:spPr>
          <a:xfrm>
            <a:off x="6696075" y="1724025"/>
            <a:ext cx="2447925" cy="2058988"/>
          </a:xfrm>
          <a:prstGeom prst="rect">
            <a:avLst/>
          </a:prstGeom>
          <a:noFill/>
          <a:ln w="9525">
            <a:noFill/>
          </a:ln>
        </p:spPr>
      </p:pic>
      <p:pic>
        <p:nvPicPr>
          <p:cNvPr id="6" name="图片 5" title=""/>
          <p:cNvPicPr>
            <a:picLocks noChangeAspect="1"/>
          </p:cNvPicPr>
          <p:nvPr>
            <p:custDataLst>
              <p:tags r:id="rId17"/>
            </p:custDataLst>
          </p:nvPr>
        </p:nvPicPr>
        <p:blipFill>
          <a:blip r:embed="rId16"/>
          <a:stretch>
            <a:fillRect/>
          </a:stretch>
        </p:blipFill>
        <p:spPr>
          <a:xfrm>
            <a:off x="6715125" y="3744913"/>
            <a:ext cx="2428875" cy="2122487"/>
          </a:xfrm>
          <a:prstGeom prst="rect">
            <a:avLst/>
          </a:prstGeom>
          <a:noFill/>
          <a:ln w="9525">
            <a:noFill/>
          </a:ln>
        </p:spPr>
      </p:pic>
      <p:sp>
        <p:nvSpPr>
          <p:cNvPr id="5126" name="Text Box 2" title=""/>
          <p:cNvSpPr txBox="1"/>
          <p:nvPr>
            <p:custDataLst>
              <p:tags r:id="rId18"/>
            </p:custDataLst>
          </p:nvPr>
        </p:nvSpPr>
        <p:spPr>
          <a:xfrm>
            <a:off x="2070100" y="1812925"/>
            <a:ext cx="2514600" cy="948055"/>
          </a:xfrm>
          <a:prstGeom prst="rect">
            <a:avLst/>
          </a:prstGeom>
          <a:noFill/>
          <a:ln w="12700">
            <a:noFill/>
          </a:ln>
        </p:spPr>
        <p:txBody>
          <a:bodyPr lIns="87272" tIns="43637" rIns="87272" bIns="43637"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873125" rtl="0" eaLnBrk="1" fontAlgn="base" latinLnBrk="0" hangingPunct="1">
              <a:lnSpc>
                <a:spcPct val="100000"/>
              </a:lnSpc>
              <a:spcBef>
                <a:spcPct val="0"/>
              </a:spcBef>
              <a:spcAft>
                <a:spcPct val="0"/>
              </a:spcAft>
              <a:buClrTx/>
              <a:buSzTx/>
              <a:buFontTx/>
              <a:buNone/>
            </a:pPr>
            <a:r>
              <a:rPr kumimoji="0" lang="zh-CN" altLang="en-US" sz="2800" b="0" i="0" u="none" strike="noStrike" kern="1200" cap="none" spc="0" normalizeH="0" baseline="0" noProof="0">
                <a:ln>
                  <a:noFill/>
                </a:ln>
                <a:solidFill>
                  <a:srgbClr val="000000"/>
                </a:solidFill>
                <a:effectLst/>
                <a:uLnTx/>
                <a:uFillTx/>
                <a:latin typeface="微软雅黑" panose="020b0503020204020204" charset="-122"/>
                <a:ea typeface="微软雅黑"/>
                <a:cs typeface="微软雅黑" panose="020b0503020204020204" charset="-122"/>
              </a:rPr>
              <a:t>分散质</a:t>
            </a:r>
            <a:endParaRPr kumimoji="0" lang="zh-CN" altLang="en-US" sz="2800" b="0" i="0" u="none" strike="noStrike" kern="1200" cap="none" spc="0" normalizeH="0" baseline="0" noProof="0">
              <a:ln>
                <a:noFill/>
              </a:ln>
              <a:solidFill>
                <a:srgbClr val="000000"/>
              </a:solidFill>
              <a:effectLst/>
              <a:uLnTx/>
              <a:uFillTx/>
              <a:latin typeface="微软雅黑" panose="020b0503020204020204" charset="-122"/>
              <a:ea typeface="微软雅黑"/>
              <a:cs typeface="微软雅黑" panose="020b0503020204020204" charset="-122"/>
            </a:endParaRPr>
          </a:p>
          <a:p>
            <a:pPr marL="0" marR="0" lvl="0" indent="0" algn="ctr" defTabSz="873125" rtl="0" eaLnBrk="1" fontAlgn="base" latinLnBrk="0" hangingPunct="1">
              <a:lnSpc>
                <a:spcPct val="100000"/>
              </a:lnSpc>
              <a:spcBef>
                <a:spcPct val="0"/>
              </a:spcBef>
              <a:spcAft>
                <a:spcPct val="0"/>
              </a:spcAft>
              <a:buClrTx/>
              <a:buSzTx/>
              <a:buFontTx/>
              <a:buNone/>
            </a:pPr>
            <a:endParaRPr kumimoji="0" lang="zh-CN" altLang="en-US" sz="2800" b="1" i="0" u="none" strike="noStrike" kern="1200" cap="none" spc="0" normalizeH="0" baseline="0" noProof="0">
              <a:ln>
                <a:noFill/>
              </a:ln>
              <a:solidFill>
                <a:srgbClr val="000000"/>
              </a:solidFill>
              <a:effectLst/>
              <a:uLnTx/>
              <a:uFillTx/>
              <a:latin typeface="微软雅黑" panose="020b0503020204020204" charset="-122"/>
              <a:ea typeface="微软雅黑"/>
              <a:cs typeface="微软雅黑" panose="020b0503020204020204" charset="-122"/>
            </a:endParaRPr>
          </a:p>
        </p:txBody>
      </p:sp>
      <p:sp>
        <p:nvSpPr>
          <p:cNvPr id="5127" name="Text Box 3" title=""/>
          <p:cNvSpPr txBox="1"/>
          <p:nvPr>
            <p:custDataLst>
              <p:tags r:id="rId19"/>
            </p:custDataLst>
          </p:nvPr>
        </p:nvSpPr>
        <p:spPr>
          <a:xfrm>
            <a:off x="4355783" y="1829435"/>
            <a:ext cx="2516187" cy="948055"/>
          </a:xfrm>
          <a:prstGeom prst="rect">
            <a:avLst/>
          </a:prstGeom>
          <a:noFill/>
          <a:ln w="12700">
            <a:noFill/>
          </a:ln>
        </p:spPr>
        <p:txBody>
          <a:bodyPr lIns="87272" tIns="43637" rIns="87272" bIns="43637"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873125" rtl="0" eaLnBrk="1" fontAlgn="base" latinLnBrk="0" hangingPunct="1">
              <a:lnSpc>
                <a:spcPct val="100000"/>
              </a:lnSpc>
              <a:spcBef>
                <a:spcPct val="0"/>
              </a:spcBef>
              <a:spcAft>
                <a:spcPct val="0"/>
              </a:spcAft>
              <a:buClrTx/>
              <a:buSzTx/>
              <a:buFontTx/>
              <a:buNone/>
            </a:pPr>
            <a:r>
              <a:rPr kumimoji="0" lang="zh-CN" altLang="en-US" sz="2800" b="0" i="0" u="none" strike="noStrike" kern="1200" cap="none" spc="0" normalizeH="0" baseline="0" noProof="0">
                <a:ln>
                  <a:noFill/>
                </a:ln>
                <a:solidFill>
                  <a:srgbClr val="000000"/>
                </a:solidFill>
                <a:effectLst/>
                <a:uLnTx/>
                <a:uFillTx/>
                <a:latin typeface="微软雅黑" panose="020b0503020204020204" charset="-122"/>
                <a:ea typeface="微软雅黑"/>
                <a:cs typeface="微软雅黑" panose="020b0503020204020204" charset="-122"/>
              </a:rPr>
              <a:t>分散剂</a:t>
            </a:r>
            <a:endParaRPr kumimoji="0" lang="zh-CN" altLang="en-US" sz="2800" b="0" i="0" u="none" strike="noStrike" kern="1200" cap="none" spc="0" normalizeH="0" baseline="0" noProof="0">
              <a:ln>
                <a:noFill/>
              </a:ln>
              <a:solidFill>
                <a:srgbClr val="000000"/>
              </a:solidFill>
              <a:effectLst/>
              <a:uLnTx/>
              <a:uFillTx/>
              <a:latin typeface="微软雅黑" panose="020b0503020204020204" charset="-122"/>
              <a:ea typeface="微软雅黑"/>
              <a:cs typeface="微软雅黑" panose="020b0503020204020204" charset="-122"/>
            </a:endParaRPr>
          </a:p>
          <a:p>
            <a:pPr marL="0" marR="0" lvl="0" indent="0" algn="ctr" defTabSz="873125" rtl="0" eaLnBrk="1" fontAlgn="base" latinLnBrk="0" hangingPunct="1">
              <a:lnSpc>
                <a:spcPct val="100000"/>
              </a:lnSpc>
              <a:spcBef>
                <a:spcPct val="0"/>
              </a:spcBef>
              <a:spcAft>
                <a:spcPct val="0"/>
              </a:spcAft>
              <a:buClrTx/>
              <a:buSzTx/>
              <a:buFontTx/>
              <a:buNone/>
            </a:pPr>
            <a:endParaRPr kumimoji="0" lang="zh-CN" altLang="en-US" sz="2800" b="1" i="0" u="none" strike="noStrike" kern="1200" cap="none" spc="0" normalizeH="0" baseline="0" noProof="0">
              <a:ln>
                <a:noFill/>
              </a:ln>
              <a:solidFill>
                <a:srgbClr val="000000"/>
              </a:solidFill>
              <a:effectLst/>
              <a:uLnTx/>
              <a:uFillTx/>
              <a:latin typeface="微软雅黑" panose="020b0503020204020204" charset="-122"/>
              <a:ea typeface="微软雅黑"/>
              <a:cs typeface="微软雅黑" panose="020b0503020204020204" charset="-122"/>
            </a:endParaRPr>
          </a:p>
        </p:txBody>
      </p:sp>
      <p:sp>
        <p:nvSpPr>
          <p:cNvPr id="5128" name="Oval 4" title=""/>
          <p:cNvSpPr/>
          <p:nvPr>
            <p:custDataLst>
              <p:tags r:id="rId20"/>
            </p:custDataLst>
          </p:nvPr>
        </p:nvSpPr>
        <p:spPr>
          <a:xfrm>
            <a:off x="2906713" y="2514600"/>
            <a:ext cx="746125" cy="693738"/>
          </a:xfrm>
          <a:prstGeom prst="ellipse">
            <a:avLst/>
          </a:prstGeom>
          <a:solidFill>
            <a:schemeClr val="accent1"/>
          </a:solidFill>
          <a:ln w="12700" cap="flat" cmpd="sng">
            <a:solidFill>
              <a:schemeClr val="dk1"/>
            </a:solidFill>
            <a:prstDash val="solid"/>
            <a:round/>
            <a:headEnd type="none" w="sm" len="sm"/>
            <a:tailEnd type="none" w="sm" len="sm"/>
          </a:ln>
        </p:spPr>
        <p:txBody>
          <a:bodyPr wrap="none" lIns="87272" tIns="43637" rIns="87272" bIns="43637"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873125" rtl="0" eaLnBrk="1" fontAlgn="base" latinLnBrk="0" hangingPunct="1">
              <a:lnSpc>
                <a:spcPct val="100000"/>
              </a:lnSpc>
              <a:spcBef>
                <a:spcPct val="0"/>
              </a:spcBef>
              <a:spcAft>
                <a:spcPct val="0"/>
              </a:spcAft>
              <a:buClrTx/>
              <a:buSzTx/>
              <a:buFontTx/>
              <a:buNone/>
            </a:pPr>
            <a:r>
              <a:rPr kumimoji="0" lang="zh-CN" altLang="en-US" sz="3400" b="1" i="0" u="none" strike="noStrike" kern="1200" cap="none" spc="0" normalizeH="0" baseline="0" noProof="0">
                <a:ln>
                  <a:noFill/>
                </a:ln>
                <a:solidFill>
                  <a:srgbClr val="FFFFFF"/>
                </a:solidFill>
                <a:effectLst/>
                <a:uLnTx/>
                <a:uFillTx/>
                <a:latin typeface="微软雅黑" panose="020b0503020204020204" charset="-122"/>
                <a:ea typeface="微软雅黑"/>
                <a:cs typeface="Arial"/>
              </a:rPr>
              <a:t>气</a:t>
            </a:r>
            <a:endParaRPr kumimoji="0" lang="zh-CN" altLang="en-US" sz="3400" b="1" i="0" u="none" strike="noStrike" kern="1200" cap="none" spc="0" normalizeH="0" baseline="0" noProof="0">
              <a:ln>
                <a:noFill/>
              </a:ln>
              <a:solidFill>
                <a:srgbClr val="FFFFFF"/>
              </a:solidFill>
              <a:effectLst/>
              <a:uLnTx/>
              <a:uFillTx/>
              <a:latin typeface="微软雅黑" panose="020b0503020204020204" charset="-122"/>
              <a:ea typeface="微软雅黑"/>
              <a:cs typeface="Arial"/>
            </a:endParaRPr>
          </a:p>
        </p:txBody>
      </p:sp>
      <p:sp>
        <p:nvSpPr>
          <p:cNvPr id="5129" name="Oval 6" title=""/>
          <p:cNvSpPr/>
          <p:nvPr>
            <p:custDataLst>
              <p:tags r:id="rId21"/>
            </p:custDataLst>
          </p:nvPr>
        </p:nvSpPr>
        <p:spPr>
          <a:xfrm>
            <a:off x="2924175" y="3727450"/>
            <a:ext cx="746125" cy="693738"/>
          </a:xfrm>
          <a:prstGeom prst="ellipse">
            <a:avLst/>
          </a:prstGeom>
          <a:solidFill>
            <a:schemeClr val="accent3"/>
          </a:solidFill>
          <a:ln w="12700" cap="flat" cmpd="sng">
            <a:solidFill>
              <a:schemeClr val="dk1"/>
            </a:solidFill>
            <a:prstDash val="solid"/>
            <a:round/>
            <a:headEnd type="none" w="sm" len="sm"/>
            <a:tailEnd type="none" w="sm" len="sm"/>
          </a:ln>
        </p:spPr>
        <p:txBody>
          <a:bodyPr wrap="none" lIns="87272" tIns="43637" rIns="87272" bIns="43637"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873125" rtl="0" eaLnBrk="1" fontAlgn="base" latinLnBrk="0" hangingPunct="1">
              <a:lnSpc>
                <a:spcPct val="100000"/>
              </a:lnSpc>
              <a:spcBef>
                <a:spcPct val="0"/>
              </a:spcBef>
              <a:spcAft>
                <a:spcPct val="0"/>
              </a:spcAft>
              <a:buClrTx/>
              <a:buSzTx/>
              <a:buFontTx/>
              <a:buNone/>
            </a:pPr>
            <a:r>
              <a:rPr kumimoji="0" lang="zh-CN" altLang="en-US" sz="3400" b="1" i="0" u="none" strike="noStrike" kern="1200" cap="none" spc="0" normalizeH="0" baseline="0" noProof="0">
                <a:ln>
                  <a:noFill/>
                </a:ln>
                <a:solidFill>
                  <a:srgbClr val="FFFFFF"/>
                </a:solidFill>
                <a:effectLst/>
                <a:uLnTx/>
                <a:uFillTx/>
                <a:latin typeface="微软雅黑" panose="020b0503020204020204" charset="-122"/>
                <a:ea typeface="微软雅黑"/>
                <a:cs typeface="Arial"/>
              </a:rPr>
              <a:t>液</a:t>
            </a:r>
            <a:endParaRPr kumimoji="0" lang="zh-CN" altLang="en-US" sz="3400" b="1" i="0" u="none" strike="noStrike" kern="1200" cap="none" spc="0" normalizeH="0" baseline="0" noProof="0">
              <a:ln>
                <a:noFill/>
              </a:ln>
              <a:solidFill>
                <a:srgbClr val="FFFFFF"/>
              </a:solidFill>
              <a:effectLst/>
              <a:uLnTx/>
              <a:uFillTx/>
              <a:latin typeface="微软雅黑" panose="020b0503020204020204" charset="-122"/>
              <a:ea typeface="微软雅黑"/>
              <a:cs typeface="Arial"/>
            </a:endParaRPr>
          </a:p>
        </p:txBody>
      </p:sp>
      <p:sp>
        <p:nvSpPr>
          <p:cNvPr id="5130" name="Oval 8" title=""/>
          <p:cNvSpPr/>
          <p:nvPr>
            <p:custDataLst>
              <p:tags r:id="rId22"/>
            </p:custDataLst>
          </p:nvPr>
        </p:nvSpPr>
        <p:spPr>
          <a:xfrm>
            <a:off x="2940050" y="4983163"/>
            <a:ext cx="746125" cy="695325"/>
          </a:xfrm>
          <a:prstGeom prst="ellipse">
            <a:avLst/>
          </a:prstGeom>
          <a:solidFill>
            <a:schemeClr val="accent4"/>
          </a:solidFill>
          <a:ln w="12700" cap="flat" cmpd="sng">
            <a:solidFill>
              <a:schemeClr val="dk1"/>
            </a:solidFill>
            <a:prstDash val="solid"/>
            <a:round/>
            <a:headEnd type="none" w="sm" len="sm"/>
            <a:tailEnd type="none" w="sm" len="sm"/>
          </a:ln>
        </p:spPr>
        <p:txBody>
          <a:bodyPr wrap="none" lIns="87272" tIns="43637" rIns="87272" bIns="43637"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873125" rtl="0" eaLnBrk="1" fontAlgn="base" latinLnBrk="0" hangingPunct="1">
              <a:lnSpc>
                <a:spcPct val="100000"/>
              </a:lnSpc>
              <a:spcBef>
                <a:spcPct val="0"/>
              </a:spcBef>
              <a:spcAft>
                <a:spcPct val="0"/>
              </a:spcAft>
              <a:buClrTx/>
              <a:buSzTx/>
              <a:buFontTx/>
              <a:buNone/>
            </a:pPr>
            <a:r>
              <a:rPr kumimoji="0" lang="zh-CN" altLang="en-US" sz="3400" b="1" i="0" u="none" strike="noStrike" kern="1200" cap="none" spc="0" normalizeH="0" baseline="0" noProof="0">
                <a:ln>
                  <a:noFill/>
                </a:ln>
                <a:solidFill>
                  <a:srgbClr val="FFFFFF"/>
                </a:solidFill>
                <a:effectLst/>
                <a:uLnTx/>
                <a:uFillTx/>
                <a:latin typeface="微软雅黑" panose="020b0503020204020204" charset="-122"/>
                <a:ea typeface="微软雅黑"/>
                <a:cs typeface="Arial"/>
              </a:rPr>
              <a:t>固</a:t>
            </a:r>
            <a:endParaRPr kumimoji="0" lang="zh-CN" altLang="en-US" sz="3400" b="1" i="0" u="none" strike="noStrike" kern="1200" cap="none" spc="0" normalizeH="0" baseline="0" noProof="0">
              <a:ln>
                <a:noFill/>
              </a:ln>
              <a:solidFill>
                <a:srgbClr val="FFFFFF"/>
              </a:solidFill>
              <a:effectLst/>
              <a:uLnTx/>
              <a:uFillTx/>
              <a:latin typeface="微软雅黑" panose="020b0503020204020204" charset="-122"/>
              <a:ea typeface="微软雅黑"/>
              <a:cs typeface="Arial"/>
            </a:endParaRPr>
          </a:p>
        </p:txBody>
      </p:sp>
      <p:sp>
        <p:nvSpPr>
          <p:cNvPr id="5131" name="Oval 4" title=""/>
          <p:cNvSpPr/>
          <p:nvPr>
            <p:custDataLst>
              <p:tags r:id="rId23"/>
            </p:custDataLst>
          </p:nvPr>
        </p:nvSpPr>
        <p:spPr>
          <a:xfrm>
            <a:off x="5394325" y="2514600"/>
            <a:ext cx="768350" cy="715963"/>
          </a:xfrm>
          <a:prstGeom prst="ellipse">
            <a:avLst/>
          </a:prstGeom>
          <a:solidFill>
            <a:schemeClr val="accent1"/>
          </a:solidFill>
          <a:ln w="12700" cap="flat" cmpd="sng">
            <a:solidFill>
              <a:schemeClr val="dk1"/>
            </a:solidFill>
            <a:prstDash val="solid"/>
            <a:round/>
            <a:headEnd type="none" w="sm" len="sm"/>
            <a:tailEnd type="none" w="sm" len="sm"/>
          </a:ln>
        </p:spPr>
        <p:txBody>
          <a:bodyPr wrap="none" lIns="87272" tIns="43637" rIns="87272" bIns="43637"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873125" rtl="0" eaLnBrk="1" fontAlgn="base" latinLnBrk="0" hangingPunct="1">
              <a:lnSpc>
                <a:spcPct val="100000"/>
              </a:lnSpc>
              <a:spcBef>
                <a:spcPct val="0"/>
              </a:spcBef>
              <a:spcAft>
                <a:spcPct val="0"/>
              </a:spcAft>
              <a:buClrTx/>
              <a:buSzTx/>
              <a:buFontTx/>
              <a:buNone/>
            </a:pPr>
            <a:r>
              <a:rPr kumimoji="0" lang="zh-CN" altLang="en-US" sz="3400" b="1" i="0" u="none" strike="noStrike" kern="1200" cap="none" spc="0" normalizeH="0" baseline="0" noProof="0">
                <a:ln>
                  <a:noFill/>
                </a:ln>
                <a:solidFill>
                  <a:srgbClr val="FFFFFF"/>
                </a:solidFill>
                <a:effectLst/>
                <a:uLnTx/>
                <a:uFillTx/>
                <a:latin typeface="微软雅黑" panose="020b0503020204020204" charset="-122"/>
                <a:ea typeface="微软雅黑"/>
                <a:cs typeface="Arial"/>
              </a:rPr>
              <a:t>气</a:t>
            </a:r>
            <a:endParaRPr kumimoji="0" lang="zh-CN" altLang="en-US" sz="3400" b="1" i="0" u="none" strike="noStrike" kern="1200" cap="none" spc="0" normalizeH="0" baseline="0" noProof="0">
              <a:ln>
                <a:noFill/>
              </a:ln>
              <a:solidFill>
                <a:srgbClr val="FFFFFF"/>
              </a:solidFill>
              <a:effectLst/>
              <a:uLnTx/>
              <a:uFillTx/>
              <a:latin typeface="微软雅黑" panose="020b0503020204020204" charset="-122"/>
              <a:ea typeface="微软雅黑"/>
              <a:cs typeface="Arial"/>
            </a:endParaRPr>
          </a:p>
        </p:txBody>
      </p:sp>
      <p:sp>
        <p:nvSpPr>
          <p:cNvPr id="5132" name="Oval 6" title=""/>
          <p:cNvSpPr/>
          <p:nvPr>
            <p:custDataLst>
              <p:tags r:id="rId24"/>
            </p:custDataLst>
          </p:nvPr>
        </p:nvSpPr>
        <p:spPr>
          <a:xfrm>
            <a:off x="5411788" y="3727450"/>
            <a:ext cx="768350" cy="715963"/>
          </a:xfrm>
          <a:prstGeom prst="ellipse">
            <a:avLst/>
          </a:prstGeom>
          <a:solidFill>
            <a:schemeClr val="accent3"/>
          </a:solidFill>
          <a:ln w="12700" cap="flat" cmpd="sng">
            <a:solidFill>
              <a:schemeClr val="dk1"/>
            </a:solidFill>
            <a:prstDash val="solid"/>
            <a:round/>
            <a:headEnd type="none" w="sm" len="sm"/>
            <a:tailEnd type="none" w="sm" len="sm"/>
          </a:ln>
        </p:spPr>
        <p:txBody>
          <a:bodyPr wrap="none" lIns="87272" tIns="43637" rIns="87272" bIns="43637"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873125" rtl="0" eaLnBrk="1" fontAlgn="base" latinLnBrk="0" hangingPunct="1">
              <a:lnSpc>
                <a:spcPct val="100000"/>
              </a:lnSpc>
              <a:spcBef>
                <a:spcPct val="0"/>
              </a:spcBef>
              <a:spcAft>
                <a:spcPct val="0"/>
              </a:spcAft>
              <a:buClrTx/>
              <a:buSzTx/>
              <a:buFontTx/>
              <a:buNone/>
            </a:pPr>
            <a:r>
              <a:rPr kumimoji="0" lang="zh-CN" altLang="en-US" sz="3400" b="1" i="0" u="none" strike="noStrike" kern="1200" cap="none" spc="0" normalizeH="0" baseline="0" noProof="0">
                <a:ln>
                  <a:noFill/>
                </a:ln>
                <a:solidFill>
                  <a:srgbClr val="FFFFFF"/>
                </a:solidFill>
                <a:effectLst/>
                <a:uLnTx/>
                <a:uFillTx/>
                <a:latin typeface="微软雅黑" panose="020b0503020204020204" charset="-122"/>
                <a:ea typeface="微软雅黑"/>
                <a:cs typeface="Arial"/>
              </a:rPr>
              <a:t>液</a:t>
            </a:r>
            <a:endParaRPr kumimoji="0" lang="zh-CN" altLang="en-US" sz="3400" b="1" i="0" u="none" strike="noStrike" kern="1200" cap="none" spc="0" normalizeH="0" baseline="0" noProof="0">
              <a:ln>
                <a:noFill/>
              </a:ln>
              <a:solidFill>
                <a:srgbClr val="FFFFFF"/>
              </a:solidFill>
              <a:effectLst/>
              <a:uLnTx/>
              <a:uFillTx/>
              <a:latin typeface="微软雅黑" panose="020b0503020204020204" charset="-122"/>
              <a:ea typeface="微软雅黑"/>
              <a:cs typeface="Arial"/>
            </a:endParaRPr>
          </a:p>
        </p:txBody>
      </p:sp>
      <p:sp>
        <p:nvSpPr>
          <p:cNvPr id="5133" name="Oval 8" title=""/>
          <p:cNvSpPr/>
          <p:nvPr>
            <p:custDataLst>
              <p:tags r:id="rId25"/>
            </p:custDataLst>
          </p:nvPr>
        </p:nvSpPr>
        <p:spPr>
          <a:xfrm>
            <a:off x="5435600" y="5005388"/>
            <a:ext cx="766763" cy="715962"/>
          </a:xfrm>
          <a:prstGeom prst="ellipse">
            <a:avLst/>
          </a:prstGeom>
          <a:solidFill>
            <a:schemeClr val="accent4"/>
          </a:solidFill>
          <a:ln w="12700" cap="flat" cmpd="sng">
            <a:solidFill>
              <a:schemeClr val="dk1"/>
            </a:solidFill>
            <a:prstDash val="solid"/>
            <a:round/>
            <a:headEnd type="none" w="sm" len="sm"/>
            <a:tailEnd type="none" w="sm" len="sm"/>
          </a:ln>
        </p:spPr>
        <p:txBody>
          <a:bodyPr wrap="none" lIns="87272" tIns="43637" rIns="87272" bIns="43637"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873125" rtl="0" eaLnBrk="1" fontAlgn="base" latinLnBrk="0" hangingPunct="1">
              <a:lnSpc>
                <a:spcPct val="100000"/>
              </a:lnSpc>
              <a:spcBef>
                <a:spcPct val="0"/>
              </a:spcBef>
              <a:spcAft>
                <a:spcPct val="0"/>
              </a:spcAft>
              <a:buClrTx/>
              <a:buSzTx/>
              <a:buFontTx/>
              <a:buNone/>
            </a:pPr>
            <a:r>
              <a:rPr kumimoji="0" lang="zh-CN" altLang="en-US" sz="3400" b="1" i="0" u="none" strike="noStrike" kern="1200" cap="none" spc="0" normalizeH="0" baseline="0" noProof="0">
                <a:ln>
                  <a:noFill/>
                </a:ln>
                <a:solidFill>
                  <a:srgbClr val="FFFFFF"/>
                </a:solidFill>
                <a:effectLst/>
                <a:uLnTx/>
                <a:uFillTx/>
                <a:latin typeface="微软雅黑" panose="020b0503020204020204" charset="-122"/>
                <a:ea typeface="微软雅黑"/>
                <a:cs typeface="Arial"/>
              </a:rPr>
              <a:t>固</a:t>
            </a:r>
            <a:endParaRPr kumimoji="0" lang="zh-CN" altLang="en-US" sz="3400" b="1" i="0" u="none" strike="noStrike" kern="1200" cap="none" spc="0" normalizeH="0" baseline="0" noProof="0">
              <a:ln>
                <a:noFill/>
              </a:ln>
              <a:solidFill>
                <a:srgbClr val="FFFFFF"/>
              </a:solidFill>
              <a:effectLst/>
              <a:uLnTx/>
              <a:uFillTx/>
              <a:latin typeface="微软雅黑" panose="020b0503020204020204" charset="-122"/>
              <a:ea typeface="微软雅黑"/>
              <a:cs typeface="Arial"/>
            </a:endParaRPr>
          </a:p>
        </p:txBody>
      </p:sp>
      <p:grpSp>
        <p:nvGrpSpPr>
          <p:cNvPr id="37" name="Group 10" title=""/>
          <p:cNvGrpSpPr/>
          <p:nvPr>
            <p:custDataLst>
              <p:tags r:id="rId26"/>
            </p:custDataLst>
          </p:nvPr>
        </p:nvGrpSpPr>
        <p:grpSpPr>
          <a:xfrm>
            <a:off x="3540125" y="2971800"/>
            <a:ext cx="1946275" cy="2120900"/>
            <a:chOff x="1872" y="1536"/>
            <a:chExt cx="2039" cy="1876"/>
          </a:xfrm>
        </p:grpSpPr>
        <p:sp>
          <p:nvSpPr>
            <p:cNvPr id="5135" name="Line 11"/>
            <p:cNvSpPr/>
            <p:nvPr>
              <p:custDataLst>
                <p:tags r:id="rId27"/>
              </p:custDataLst>
            </p:nvPr>
          </p:nvSpPr>
          <p:spPr>
            <a:xfrm>
              <a:off x="1872" y="1536"/>
              <a:ext cx="1939" cy="19"/>
            </a:xfrm>
            <a:prstGeom prst="line">
              <a:avLst/>
            </a:prstGeom>
            <a:ln w="19050" cap="flat" cmpd="sng">
              <a:solidFill>
                <a:schemeClr val="dk2"/>
              </a:solidFill>
              <a:prstDash val="solid"/>
              <a:round/>
              <a:headEnd type="none" w="sm" len="sm"/>
              <a:tailEnd type="none" w="sm" len="sm"/>
            </a:ln>
          </p:spPr>
          <p:txBody>
            <a:bodyPr wrap="none" anchor="t"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prstClr val="black"/>
                </a:solidFill>
                <a:effectLst/>
                <a:uLnTx/>
                <a:uFillTx/>
                <a:latin typeface="微软雅黑" panose="020b0503020204020204" charset="-122"/>
                <a:ea typeface="微软雅黑"/>
                <a:cs typeface="Arial"/>
              </a:endParaRPr>
            </a:p>
          </p:txBody>
        </p:sp>
        <p:sp>
          <p:nvSpPr>
            <p:cNvPr id="5136" name="Line 12"/>
            <p:cNvSpPr/>
            <p:nvPr>
              <p:custDataLst>
                <p:tags r:id="rId28"/>
              </p:custDataLst>
            </p:nvPr>
          </p:nvSpPr>
          <p:spPr>
            <a:xfrm>
              <a:off x="1872" y="1536"/>
              <a:ext cx="1968" cy="816"/>
            </a:xfrm>
            <a:prstGeom prst="line">
              <a:avLst/>
            </a:prstGeom>
            <a:ln w="12700" cap="flat" cmpd="sng">
              <a:solidFill>
                <a:schemeClr val="dk2"/>
              </a:solidFill>
              <a:prstDash val="solid"/>
              <a:round/>
              <a:headEnd type="none" w="sm" len="sm"/>
              <a:tailEnd type="none" w="sm" len="sm"/>
            </a:ln>
          </p:spPr>
          <p:txBody>
            <a:bodyPr wrap="none" anchor="t"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prstClr val="black"/>
                </a:solidFill>
                <a:effectLst/>
                <a:uLnTx/>
                <a:uFillTx/>
                <a:latin typeface="微软雅黑" panose="020b0503020204020204" charset="-122"/>
                <a:ea typeface="微软雅黑"/>
                <a:cs typeface="Arial"/>
              </a:endParaRPr>
            </a:p>
          </p:txBody>
        </p:sp>
        <p:sp>
          <p:nvSpPr>
            <p:cNvPr id="5137" name="Line 13"/>
            <p:cNvSpPr/>
            <p:nvPr>
              <p:custDataLst>
                <p:tags r:id="rId29"/>
              </p:custDataLst>
            </p:nvPr>
          </p:nvSpPr>
          <p:spPr>
            <a:xfrm>
              <a:off x="1872" y="1536"/>
              <a:ext cx="2039" cy="1876"/>
            </a:xfrm>
            <a:prstGeom prst="line">
              <a:avLst/>
            </a:prstGeom>
            <a:ln w="12700" cap="flat" cmpd="sng">
              <a:solidFill>
                <a:schemeClr val="dk2"/>
              </a:solidFill>
              <a:prstDash val="solid"/>
              <a:round/>
              <a:headEnd type="none" w="sm" len="sm"/>
              <a:tailEnd type="none" w="sm" len="sm"/>
            </a:ln>
          </p:spPr>
          <p:txBody>
            <a:bodyPr wrap="none" anchor="t"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prstClr val="black"/>
                </a:solidFill>
                <a:effectLst/>
                <a:uLnTx/>
                <a:uFillTx/>
                <a:latin typeface="微软雅黑" panose="020b0503020204020204" charset="-122"/>
                <a:ea typeface="微软雅黑"/>
                <a:cs typeface="Arial"/>
              </a:endParaRPr>
            </a:p>
          </p:txBody>
        </p:sp>
      </p:grpSp>
      <p:grpSp>
        <p:nvGrpSpPr>
          <p:cNvPr id="41" name="Group 14" title=""/>
          <p:cNvGrpSpPr/>
          <p:nvPr>
            <p:custDataLst>
              <p:tags r:id="rId30"/>
            </p:custDataLst>
          </p:nvPr>
        </p:nvGrpSpPr>
        <p:grpSpPr>
          <a:xfrm>
            <a:off x="3679825" y="3125788"/>
            <a:ext cx="1828800" cy="1966912"/>
            <a:chOff x="9422" y="7357"/>
            <a:chExt cx="9577" cy="11556"/>
          </a:xfrm>
        </p:grpSpPr>
        <p:sp>
          <p:nvSpPr>
            <p:cNvPr id="42" name="Line 15"/>
            <p:cNvSpPr>
              <a:spLocks noChangeShapeType="1"/>
            </p:cNvSpPr>
            <p:nvPr>
              <p:custDataLst>
                <p:tags r:id="rId31"/>
              </p:custDataLst>
            </p:nvPr>
          </p:nvSpPr>
          <p:spPr bwMode="auto">
            <a:xfrm>
              <a:off x="9422" y="12400"/>
              <a:ext cx="9003" cy="198"/>
            </a:xfrm>
            <a:prstGeom prst="line">
              <a:avLst/>
            </a:prstGeom>
            <a:ln w="19050">
              <a:solidFill>
                <a:schemeClr val="accent2"/>
              </a:solidFill>
              <a:headEnd type="none" w="sm" len="sm"/>
              <a:tailEnd type="none" w="sm" len="sm"/>
            </a:ln>
          </p:spPr>
          <p:style>
            <a:lnRef idx="1">
              <a:schemeClr val="accent2"/>
            </a:lnRef>
            <a:fillRef idx="0">
              <a:schemeClr val="accent2"/>
            </a:fillRef>
            <a:effectRef idx="0">
              <a:schemeClr val="accent2"/>
            </a:effectRef>
            <a:fontRef idx="minor">
              <a:schemeClr val="tx1"/>
            </a:fontRef>
          </p:style>
          <p:txBody>
            <a:bodyPr wrap="none"/>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1">
                <a:ln>
                  <a:noFill/>
                </a:ln>
                <a:solidFill>
                  <a:prstClr val="black"/>
                </a:solidFill>
                <a:effectLst/>
                <a:uLnTx/>
                <a:uFillTx/>
                <a:latin typeface="微软雅黑" panose="020b0503020204020204" charset="-122"/>
                <a:ea typeface="微软雅黑"/>
                <a:cs typeface="Arial"/>
              </a:endParaRPr>
            </a:p>
          </p:txBody>
        </p:sp>
        <p:sp>
          <p:nvSpPr>
            <p:cNvPr id="43" name="Line 16"/>
            <p:cNvSpPr>
              <a:spLocks noChangeShapeType="1"/>
            </p:cNvSpPr>
            <p:nvPr>
              <p:custDataLst>
                <p:tags r:id="rId32"/>
              </p:custDataLst>
            </p:nvPr>
          </p:nvSpPr>
          <p:spPr bwMode="auto">
            <a:xfrm flipV="1">
              <a:off x="9579" y="7357"/>
              <a:ext cx="8999" cy="4903"/>
            </a:xfrm>
            <a:prstGeom prst="line">
              <a:avLst/>
            </a:prstGeom>
            <a:ln w="19050">
              <a:solidFill>
                <a:schemeClr val="accent2"/>
              </a:solidFill>
              <a:headEnd type="none" w="sm" len="sm"/>
              <a:tailEnd type="none" w="sm" len="sm"/>
            </a:ln>
          </p:spPr>
          <p:style>
            <a:lnRef idx="1">
              <a:schemeClr val="accent2"/>
            </a:lnRef>
            <a:fillRef idx="0">
              <a:schemeClr val="accent2"/>
            </a:fillRef>
            <a:effectRef idx="0">
              <a:schemeClr val="accent2"/>
            </a:effectRef>
            <a:fontRef idx="minor">
              <a:schemeClr val="tx1"/>
            </a:fontRef>
          </p:style>
          <p:txBody>
            <a:bodyPr wrap="none"/>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1">
                <a:ln>
                  <a:noFill/>
                </a:ln>
                <a:solidFill>
                  <a:prstClr val="black"/>
                </a:solidFill>
                <a:effectLst/>
                <a:uLnTx/>
                <a:uFillTx/>
                <a:latin typeface="微软雅黑" panose="020b0503020204020204" charset="-122"/>
                <a:ea typeface="微软雅黑"/>
                <a:cs typeface="Arial"/>
              </a:endParaRPr>
            </a:p>
          </p:txBody>
        </p:sp>
        <p:sp>
          <p:nvSpPr>
            <p:cNvPr id="44" name="Line 17"/>
            <p:cNvSpPr>
              <a:spLocks noChangeShapeType="1"/>
            </p:cNvSpPr>
            <p:nvPr>
              <p:custDataLst>
                <p:tags r:id="rId33"/>
              </p:custDataLst>
            </p:nvPr>
          </p:nvSpPr>
          <p:spPr bwMode="auto">
            <a:xfrm>
              <a:off x="9422" y="12400"/>
              <a:ext cx="9577" cy="6513"/>
            </a:xfrm>
            <a:prstGeom prst="line">
              <a:avLst/>
            </a:prstGeom>
            <a:ln w="22225">
              <a:solidFill>
                <a:schemeClr val="accent2"/>
              </a:solidFill>
              <a:headEnd type="none" w="sm" len="sm"/>
              <a:tailEnd type="none" w="sm" len="sm"/>
            </a:ln>
          </p:spPr>
          <p:style>
            <a:lnRef idx="1">
              <a:schemeClr val="accent2"/>
            </a:lnRef>
            <a:fillRef idx="0">
              <a:schemeClr val="accent2"/>
            </a:fillRef>
            <a:effectRef idx="0">
              <a:schemeClr val="accent2"/>
            </a:effectRef>
            <a:fontRef idx="minor">
              <a:schemeClr val="tx1"/>
            </a:fontRef>
          </p:style>
          <p:txBody>
            <a:bodyPr wrap="none"/>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1">
                <a:ln>
                  <a:noFill/>
                </a:ln>
                <a:solidFill>
                  <a:prstClr val="black"/>
                </a:solidFill>
                <a:effectLst/>
                <a:uLnTx/>
                <a:uFillTx/>
                <a:latin typeface="微软雅黑" panose="020b0503020204020204" charset="-122"/>
                <a:ea typeface="微软雅黑"/>
                <a:cs typeface="Arial"/>
              </a:endParaRPr>
            </a:p>
          </p:txBody>
        </p:sp>
      </p:grpSp>
      <p:grpSp>
        <p:nvGrpSpPr>
          <p:cNvPr id="45" name="Group 18" title=""/>
          <p:cNvGrpSpPr/>
          <p:nvPr>
            <p:custDataLst>
              <p:tags r:id="rId34"/>
            </p:custDataLst>
          </p:nvPr>
        </p:nvGrpSpPr>
        <p:grpSpPr>
          <a:xfrm>
            <a:off x="3668713" y="3176588"/>
            <a:ext cx="1824037" cy="2224087"/>
            <a:chOff x="1872" y="1690"/>
            <a:chExt cx="1643" cy="1637"/>
          </a:xfrm>
        </p:grpSpPr>
        <p:sp>
          <p:nvSpPr>
            <p:cNvPr id="46" name="Line 19"/>
            <p:cNvSpPr>
              <a:spLocks noChangeShapeType="1"/>
            </p:cNvSpPr>
            <p:nvPr>
              <p:custDataLst>
                <p:tags r:id="rId35"/>
              </p:custDataLst>
            </p:nvPr>
          </p:nvSpPr>
          <p:spPr bwMode="auto">
            <a:xfrm>
              <a:off x="1872" y="3312"/>
              <a:ext cx="1518" cy="15"/>
            </a:xfrm>
            <a:prstGeom prst="line">
              <a:avLst/>
            </a:prstGeom>
            <a:ln>
              <a:solidFill>
                <a:schemeClr val="accent5"/>
              </a:solidFill>
              <a:headEnd type="none" w="sm" len="sm"/>
              <a:tailEnd type="none" w="sm" len="sm"/>
            </a:ln>
          </p:spPr>
          <p:style>
            <a:lnRef idx="2">
              <a:schemeClr val="accent5"/>
            </a:lnRef>
            <a:fillRef idx="0">
              <a:schemeClr val="accent5"/>
            </a:fillRef>
            <a:effectRef idx="1">
              <a:schemeClr val="accent5"/>
            </a:effectRef>
            <a:fontRef idx="minor">
              <a:schemeClr val="tx1"/>
            </a:fontRef>
          </p:style>
          <p:txBody>
            <a:bodyPr wrap="none"/>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1">
                <a:ln>
                  <a:noFill/>
                </a:ln>
                <a:solidFill>
                  <a:prstClr val="black"/>
                </a:solidFill>
                <a:effectLst/>
                <a:uLnTx/>
                <a:uFillTx/>
                <a:latin typeface="微软雅黑" panose="020b0503020204020204" charset="-122"/>
                <a:ea typeface="微软雅黑"/>
                <a:cs typeface="Arial"/>
              </a:endParaRPr>
            </a:p>
          </p:txBody>
        </p:sp>
        <p:sp>
          <p:nvSpPr>
            <p:cNvPr id="47" name="Line 20"/>
            <p:cNvSpPr>
              <a:spLocks noChangeShapeType="1"/>
            </p:cNvSpPr>
            <p:nvPr>
              <p:custDataLst>
                <p:tags r:id="rId36"/>
              </p:custDataLst>
            </p:nvPr>
          </p:nvSpPr>
          <p:spPr bwMode="auto">
            <a:xfrm flipH="1">
              <a:off x="1872" y="1690"/>
              <a:ext cx="1643" cy="1622"/>
            </a:xfrm>
            <a:prstGeom prst="line">
              <a:avLst/>
            </a:prstGeom>
            <a:ln>
              <a:solidFill>
                <a:schemeClr val="accent5"/>
              </a:solidFill>
              <a:headEnd type="none" w="sm" len="sm"/>
              <a:tailEnd type="none" w="sm" len="sm"/>
            </a:ln>
          </p:spPr>
          <p:style>
            <a:lnRef idx="2">
              <a:schemeClr val="accent5"/>
            </a:lnRef>
            <a:fillRef idx="0">
              <a:schemeClr val="accent5"/>
            </a:fillRef>
            <a:effectRef idx="1">
              <a:schemeClr val="accent5"/>
            </a:effectRef>
            <a:fontRef idx="minor">
              <a:schemeClr val="tx1"/>
            </a:fontRef>
          </p:style>
          <p:txBody>
            <a:bodyPr wrap="none"/>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1">
                <a:ln>
                  <a:noFill/>
                </a:ln>
                <a:solidFill>
                  <a:prstClr val="black"/>
                </a:solidFill>
                <a:effectLst/>
                <a:uLnTx/>
                <a:uFillTx/>
                <a:latin typeface="微软雅黑" panose="020b0503020204020204" charset="-122"/>
                <a:ea typeface="微软雅黑"/>
                <a:cs typeface="Arial"/>
              </a:endParaRPr>
            </a:p>
          </p:txBody>
        </p:sp>
        <p:sp>
          <p:nvSpPr>
            <p:cNvPr id="48" name="Line 21"/>
            <p:cNvSpPr>
              <a:spLocks noChangeShapeType="1"/>
            </p:cNvSpPr>
            <p:nvPr>
              <p:custDataLst>
                <p:tags r:id="rId37"/>
              </p:custDataLst>
            </p:nvPr>
          </p:nvSpPr>
          <p:spPr bwMode="auto">
            <a:xfrm flipV="1">
              <a:off x="1872" y="2395"/>
              <a:ext cx="1564" cy="917"/>
            </a:xfrm>
            <a:prstGeom prst="line">
              <a:avLst/>
            </a:prstGeom>
            <a:ln>
              <a:solidFill>
                <a:schemeClr val="accent5"/>
              </a:solidFill>
              <a:headEnd type="none" w="sm" len="sm"/>
              <a:tailEnd type="none" w="sm" len="sm"/>
            </a:ln>
          </p:spPr>
          <p:style>
            <a:lnRef idx="2">
              <a:schemeClr val="accent5"/>
            </a:lnRef>
            <a:fillRef idx="0">
              <a:schemeClr val="accent5"/>
            </a:fillRef>
            <a:effectRef idx="1">
              <a:schemeClr val="accent5"/>
            </a:effectRef>
            <a:fontRef idx="minor">
              <a:schemeClr val="tx1"/>
            </a:fontRef>
          </p:style>
          <p:txBody>
            <a:bodyPr wrap="none"/>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1">
                <a:ln>
                  <a:noFill/>
                </a:ln>
                <a:solidFill>
                  <a:prstClr val="black"/>
                </a:solidFill>
                <a:effectLst/>
                <a:uLnTx/>
                <a:uFillTx/>
                <a:latin typeface="微软雅黑" panose="020b0503020204020204" charset="-122"/>
                <a:ea typeface="微软雅黑"/>
                <a:cs typeface="Arial"/>
              </a:endParaRPr>
            </a:p>
          </p:txBody>
        </p:sp>
      </p:grpSp>
      <p:sp>
        <p:nvSpPr>
          <p:cNvPr id="5146" name="矩形 48" title=""/>
          <p:cNvSpPr/>
          <p:nvPr>
            <p:custDataLst>
              <p:tags r:id="rId38"/>
            </p:custDataLst>
          </p:nvPr>
        </p:nvSpPr>
        <p:spPr>
          <a:xfrm>
            <a:off x="566738" y="1009650"/>
            <a:ext cx="7429500" cy="489585"/>
          </a:xfrm>
          <a:prstGeom prst="rect">
            <a:avLst/>
          </a:prstGeom>
          <a:noFill/>
          <a:ln w="9525">
            <a:noFill/>
          </a:ln>
        </p:spPr>
        <p:txBody>
          <a:bodyPr wrap="square" lIns="121898" tIns="60948" rIns="121898" bIns="60948"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just" defTabSz="1219200" rtl="0" eaLnBrk="1" fontAlgn="base" latinLnBrk="0" hangingPunct="1">
              <a:lnSpc>
                <a:spcPct val="100000"/>
              </a:lnSpc>
              <a:spcBef>
                <a:spcPct val="0"/>
              </a:spcBef>
              <a:spcAft>
                <a:spcPct val="0"/>
              </a:spcAft>
              <a:buClrTx/>
              <a:buSzTx/>
              <a:buFontTx/>
              <a:buNone/>
            </a:pPr>
            <a:r>
              <a:rPr kumimoji="0" lang="zh-CN" altLang="zh-CN" sz="2400" b="0" i="0" u="none" strike="noStrike" kern="1200" cap="none" spc="0" normalizeH="0" baseline="0" noProof="0">
                <a:ln>
                  <a:noFill/>
                </a:ln>
                <a:solidFill>
                  <a:srgbClr val="000000"/>
                </a:solidFill>
                <a:effectLst/>
                <a:uLnTx/>
                <a:uFillTx/>
                <a:latin typeface="微软雅黑" panose="020b0503020204020204" charset="-122"/>
                <a:ea typeface="微软雅黑"/>
                <a:cs typeface="微软雅黑" panose="020b0503020204020204" charset="-122"/>
              </a:rPr>
              <a:t>按分散质和分散剂的状态不同，共有</a:t>
            </a:r>
            <a:r>
              <a:rPr kumimoji="0" lang="en-US" altLang="zh-CN" sz="2400" b="0" i="0" u="none" strike="noStrike" kern="1200" cap="none" spc="0" normalizeH="0" baseline="0" noProof="0">
                <a:ln>
                  <a:noFill/>
                </a:ln>
                <a:solidFill>
                  <a:srgbClr val="000000"/>
                </a:solidFill>
                <a:effectLst/>
                <a:uLnTx/>
                <a:uFillTx/>
                <a:latin typeface="微软雅黑" panose="020b0503020204020204" charset="-122"/>
                <a:ea typeface="微软雅黑"/>
                <a:cs typeface="微软雅黑" panose="020b0503020204020204" charset="-122"/>
              </a:rPr>
              <a:t>____</a:t>
            </a:r>
            <a:r>
              <a:rPr kumimoji="0" lang="zh-CN" altLang="zh-CN" sz="2400" b="0" i="0" u="none" strike="noStrike" kern="1200" cap="none" spc="0" normalizeH="0" baseline="0" noProof="0">
                <a:ln>
                  <a:noFill/>
                </a:ln>
                <a:solidFill>
                  <a:srgbClr val="000000"/>
                </a:solidFill>
                <a:effectLst/>
                <a:uLnTx/>
                <a:uFillTx/>
                <a:latin typeface="微软雅黑" panose="020b0503020204020204" charset="-122"/>
                <a:ea typeface="微软雅黑"/>
                <a:cs typeface="微软雅黑" panose="020b0503020204020204" charset="-122"/>
              </a:rPr>
              <a:t>种分散系。</a:t>
            </a:r>
            <a:endParaRPr kumimoji="0" lang="zh-CN" altLang="zh-CN" sz="2400" b="0" i="0" u="none" strike="noStrike" kern="1200" cap="none" spc="0" normalizeH="0" baseline="0" noProof="0">
              <a:ln>
                <a:noFill/>
              </a:ln>
              <a:solidFill>
                <a:srgbClr val="000000"/>
              </a:solidFill>
              <a:effectLst/>
              <a:uLnTx/>
              <a:uFillTx/>
              <a:latin typeface="微软雅黑" panose="020b0503020204020204" charset="-122"/>
              <a:ea typeface="微软雅黑"/>
              <a:cs typeface="微软雅黑" panose="020b0503020204020204" charset="-122"/>
            </a:endParaRPr>
          </a:p>
        </p:txBody>
      </p:sp>
      <p:sp>
        <p:nvSpPr>
          <p:cNvPr id="50" name="文本框 21" title=""/>
          <p:cNvSpPr txBox="1"/>
          <p:nvPr>
            <p:custDataLst>
              <p:tags r:id="rId39"/>
            </p:custDataLst>
          </p:nvPr>
        </p:nvSpPr>
        <p:spPr>
          <a:xfrm>
            <a:off x="5618163" y="857250"/>
            <a:ext cx="547687" cy="58356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3200" b="0" i="0" u="none" strike="noStrike" kern="1200" cap="none" spc="0" normalizeH="0" baseline="0" noProof="0">
                <a:ln>
                  <a:noFill/>
                </a:ln>
                <a:solidFill>
                  <a:srgbClr val="FF0000"/>
                </a:solidFill>
                <a:effectLst/>
                <a:uLnTx/>
                <a:uFillTx/>
                <a:latin typeface="微软雅黑" panose="020b0503020204020204" charset="-122"/>
                <a:ea typeface="微软雅黑"/>
                <a:cs typeface="Arial"/>
              </a:rPr>
              <a:t>9</a:t>
            </a:r>
            <a:endParaRPr kumimoji="0" lang="en-US" altLang="zh-CN" sz="3200" b="0" i="0" u="none" strike="noStrike" kern="1200" cap="none" spc="0" normalizeH="0" baseline="0" noProof="0">
              <a:ln>
                <a:noFill/>
              </a:ln>
              <a:solidFill>
                <a:srgbClr val="FF0000"/>
              </a:solidFill>
              <a:effectLst/>
              <a:uLnTx/>
              <a:uFillTx/>
              <a:latin typeface="微软雅黑" panose="020b0503020204020204" charset="-122"/>
              <a:ea typeface="微软雅黑"/>
              <a:cs typeface="Arial"/>
            </a:endParaRPr>
          </a:p>
        </p:txBody>
      </p:sp>
    </p:spTree>
    <p:custDataLst>
      <p:tags r:id="rId40"/>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2"/>
          </p:custDataLst>
        </p:nvPr>
      </p:nvGrpSpPr>
      <p:grpSpPr>
        <a:xfrm>
          <a:off x="0" y="0"/>
          <a:ext cx="0" cy="0"/>
        </a:xfrm>
      </p:grpSpPr>
      <p:pic>
        <p:nvPicPr>
          <p:cNvPr id="32" name="图片 31" title=""/>
          <p:cNvPicPr>
            <a:picLocks noChangeAspect="1"/>
          </p:cNvPicPr>
          <p:nvPr>
            <p:custDataLst>
              <p:tags r:id="rId4"/>
            </p:custDataLst>
          </p:nvPr>
        </p:nvPicPr>
        <p:blipFill>
          <a:blip r:embed="rId3"/>
          <a:stretch>
            <a:fillRect/>
          </a:stretch>
        </p:blipFill>
        <p:spPr>
          <a:xfrm>
            <a:off x="0" y="0"/>
            <a:ext cx="540068" cy="720090"/>
          </a:xfrm>
          <a:prstGeom prst="rect">
            <a:avLst/>
          </a:prstGeom>
        </p:spPr>
      </p:pic>
      <p:pic>
        <p:nvPicPr>
          <p:cNvPr id="26" name="图片 25" title=""/>
          <p:cNvPicPr>
            <a:picLocks noChangeAspect="1"/>
          </p:cNvPicPr>
          <p:nvPr>
            <p:custDataLst>
              <p:tags r:id="rId6"/>
            </p:custDataLst>
          </p:nvPr>
        </p:nvPicPr>
        <p:blipFill>
          <a:blip r:embed="rId5"/>
          <a:stretch>
            <a:fillRect/>
          </a:stretch>
        </p:blipFill>
        <p:spPr>
          <a:xfrm>
            <a:off x="8603932" y="-5379"/>
            <a:ext cx="540068" cy="720090"/>
          </a:xfrm>
          <a:prstGeom prst="rect">
            <a:avLst/>
          </a:prstGeom>
        </p:spPr>
      </p:pic>
      <p:graphicFrame>
        <p:nvGraphicFramePr>
          <p:cNvPr id="2" name="Group 51" title=""/>
          <p:cNvGraphicFramePr>
            <a:graphicFrameLocks noGrp="1"/>
          </p:cNvGraphicFramePr>
          <p:nvPr>
            <p:custDataLst>
              <p:tags r:id="rId7"/>
            </p:custDataLst>
          </p:nvPr>
        </p:nvGraphicFramePr>
        <p:xfrm>
          <a:off x="952500" y="1047750"/>
          <a:ext cx="7416800" cy="4819650"/>
        </p:xfrm>
        <a:graphic>
          <a:graphicData uri="http://schemas.openxmlformats.org/drawingml/2006/table">
            <a:tbl>
              <a:tblPr/>
              <a:tblGrid>
                <a:gridCol w="2224405"/>
                <a:gridCol w="2277745"/>
                <a:gridCol w="2914650"/>
              </a:tblGrid>
              <a:tr h="485775">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400" b="1" i="0" u="none" strike="noStrike" cap="none" normalizeH="0" baseline="0">
                          <a:ln>
                            <a:noFill/>
                          </a:ln>
                          <a:solidFill>
                            <a:schemeClr val="tx1"/>
                          </a:solidFill>
                          <a:effectLst/>
                          <a:latin typeface="微软雅黑" panose="020b0503020204020204" charset="-122"/>
                          <a:ea typeface="微软雅黑"/>
                        </a:rPr>
                        <a:t>分散质</a:t>
                      </a:r>
                      <a:endParaRPr kumimoji="0" lang="zh-CN" altLang="en-US" sz="2400" b="1" i="0" u="none" strike="noStrike" cap="none" normalizeH="0" baseline="0">
                        <a:ln>
                          <a:noFill/>
                        </a:ln>
                        <a:solidFill>
                          <a:schemeClr val="tx1"/>
                        </a:solidFill>
                        <a:effectLst/>
                        <a:latin typeface="微软雅黑" panose="020b0503020204020204" charset="-122"/>
                        <a:ea typeface="微软雅黑"/>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400" b="1" i="0" u="none" strike="noStrike" cap="none" normalizeH="0" baseline="0">
                          <a:ln>
                            <a:noFill/>
                          </a:ln>
                          <a:solidFill>
                            <a:schemeClr val="tx1"/>
                          </a:solidFill>
                          <a:effectLst/>
                          <a:latin typeface="微软雅黑" panose="020b0503020204020204" charset="-122"/>
                          <a:ea typeface="微软雅黑"/>
                        </a:rPr>
                        <a:t>分散剂</a:t>
                      </a:r>
                      <a:endParaRPr kumimoji="0" lang="zh-CN" altLang="en-US" sz="2400" b="1" i="0" u="none" strike="noStrike" cap="none" normalizeH="0" baseline="0">
                        <a:ln>
                          <a:noFill/>
                        </a:ln>
                        <a:solidFill>
                          <a:schemeClr val="tx1"/>
                        </a:solidFill>
                        <a:effectLst/>
                        <a:latin typeface="微软雅黑" panose="020b0503020204020204" charset="-122"/>
                        <a:ea typeface="微软雅黑"/>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400" b="1" i="0" u="none" strike="noStrike" cap="none" normalizeH="0" baseline="0">
                          <a:ln>
                            <a:noFill/>
                          </a:ln>
                          <a:solidFill>
                            <a:schemeClr val="tx1"/>
                          </a:solidFill>
                          <a:effectLst/>
                          <a:latin typeface="微软雅黑" panose="020b0503020204020204" charset="-122"/>
                          <a:ea typeface="微软雅黑"/>
                        </a:rPr>
                        <a:t>实例</a:t>
                      </a:r>
                      <a:endParaRPr kumimoji="0" lang="zh-CN" altLang="en-US" sz="2400" b="1" i="0" u="none" strike="noStrike" cap="none" normalizeH="0" baseline="0">
                        <a:ln>
                          <a:noFill/>
                        </a:ln>
                        <a:solidFill>
                          <a:schemeClr val="tx1"/>
                        </a:solidFill>
                        <a:effectLst/>
                        <a:latin typeface="微软雅黑" panose="020b0503020204020204" charset="-122"/>
                        <a:ea typeface="微软雅黑"/>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84505">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400" b="1" i="0" u="none" strike="noStrike" cap="none" normalizeH="0" baseline="0">
                          <a:ln>
                            <a:noFill/>
                          </a:ln>
                          <a:solidFill>
                            <a:schemeClr val="tx1"/>
                          </a:solidFill>
                          <a:effectLst/>
                          <a:latin typeface="微软雅黑" panose="020b0503020204020204" charset="-122"/>
                          <a:ea typeface="微软雅黑"/>
                        </a:rPr>
                        <a:t>气</a:t>
                      </a:r>
                      <a:endParaRPr kumimoji="0" lang="zh-CN" altLang="en-US" sz="2400" b="1" i="0" u="none" strike="noStrike" cap="none" normalizeH="0" baseline="0">
                        <a:ln>
                          <a:noFill/>
                        </a:ln>
                        <a:solidFill>
                          <a:schemeClr val="tx1"/>
                        </a:solidFill>
                        <a:effectLst/>
                        <a:latin typeface="微软雅黑" panose="020b0503020204020204" charset="-122"/>
                        <a:ea typeface="微软雅黑"/>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400" b="1" i="0" u="none" strike="noStrike" cap="none" normalizeH="0" baseline="0">
                          <a:ln>
                            <a:noFill/>
                          </a:ln>
                          <a:solidFill>
                            <a:schemeClr val="tx1"/>
                          </a:solidFill>
                          <a:effectLst/>
                          <a:latin typeface="微软雅黑" panose="020b0503020204020204" charset="-122"/>
                          <a:ea typeface="微软雅黑"/>
                        </a:rPr>
                        <a:t>气</a:t>
                      </a:r>
                      <a:endParaRPr kumimoji="0" lang="zh-CN" altLang="en-US" sz="2400" b="1" i="0" u="none" strike="noStrike" cap="none" normalizeH="0" baseline="0">
                        <a:ln>
                          <a:noFill/>
                        </a:ln>
                        <a:solidFill>
                          <a:schemeClr val="tx1"/>
                        </a:solidFill>
                        <a:effectLst/>
                        <a:latin typeface="微软雅黑" panose="020b0503020204020204" charset="-122"/>
                        <a:ea typeface="微软雅黑"/>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endParaRPr kumimoji="0" lang="zh-CN" altLang="zh-CN" sz="2400" b="1" i="0" u="none" strike="noStrike" cap="none" normalizeH="0" baseline="0">
                        <a:ln>
                          <a:noFill/>
                        </a:ln>
                        <a:solidFill>
                          <a:schemeClr val="tx1"/>
                        </a:solidFill>
                        <a:effectLst/>
                        <a:latin typeface="微软雅黑" panose="020b0503020204020204" charset="-122"/>
                        <a:ea typeface="微软雅黑"/>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83870">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400" b="1" i="0" u="none" strike="noStrike" cap="none" normalizeH="0" baseline="0">
                          <a:ln>
                            <a:noFill/>
                          </a:ln>
                          <a:solidFill>
                            <a:schemeClr val="tx1"/>
                          </a:solidFill>
                          <a:effectLst/>
                          <a:latin typeface="微软雅黑" panose="020b0503020204020204" charset="-122"/>
                          <a:ea typeface="微软雅黑"/>
                        </a:rPr>
                        <a:t>液</a:t>
                      </a:r>
                      <a:endParaRPr kumimoji="0" lang="zh-CN" altLang="en-US" sz="2400" b="1" i="0" u="none" strike="noStrike" cap="none" normalizeH="0" baseline="0">
                        <a:ln>
                          <a:noFill/>
                        </a:ln>
                        <a:solidFill>
                          <a:schemeClr val="tx1"/>
                        </a:solidFill>
                        <a:effectLst/>
                        <a:latin typeface="微软雅黑" panose="020b0503020204020204" charset="-122"/>
                        <a:ea typeface="微软雅黑"/>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400" b="1" i="0" u="none" strike="noStrike" cap="none" normalizeH="0" baseline="0">
                          <a:ln>
                            <a:noFill/>
                          </a:ln>
                          <a:solidFill>
                            <a:schemeClr val="tx1"/>
                          </a:solidFill>
                          <a:effectLst/>
                          <a:latin typeface="微软雅黑" panose="020b0503020204020204" charset="-122"/>
                          <a:ea typeface="微软雅黑"/>
                        </a:rPr>
                        <a:t>气</a:t>
                      </a:r>
                      <a:endParaRPr kumimoji="0" lang="zh-CN" altLang="en-US" sz="2400" b="1" i="0" u="none" strike="noStrike" cap="none" normalizeH="0" baseline="0">
                        <a:ln>
                          <a:noFill/>
                        </a:ln>
                        <a:solidFill>
                          <a:schemeClr val="tx1"/>
                        </a:solidFill>
                        <a:effectLst/>
                        <a:latin typeface="微软雅黑" panose="020b0503020204020204" charset="-122"/>
                        <a:ea typeface="微软雅黑"/>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endParaRPr kumimoji="0" lang="zh-CN" altLang="zh-CN" sz="2400" b="1" i="0" u="none" strike="noStrike" cap="none" normalizeH="0" baseline="0">
                        <a:ln>
                          <a:noFill/>
                        </a:ln>
                        <a:solidFill>
                          <a:schemeClr val="tx1"/>
                        </a:solidFill>
                        <a:effectLst/>
                        <a:latin typeface="微软雅黑" panose="020b0503020204020204" charset="-122"/>
                        <a:ea typeface="微软雅黑"/>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84505">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400" b="1" i="0" u="none" strike="noStrike" cap="none" normalizeH="0" baseline="0">
                          <a:ln>
                            <a:noFill/>
                          </a:ln>
                          <a:solidFill>
                            <a:schemeClr val="tx1"/>
                          </a:solidFill>
                          <a:effectLst/>
                          <a:latin typeface="微软雅黑" panose="020b0503020204020204" charset="-122"/>
                          <a:ea typeface="微软雅黑"/>
                        </a:rPr>
                        <a:t>固</a:t>
                      </a:r>
                      <a:endParaRPr kumimoji="0" lang="zh-CN" altLang="en-US" sz="2400" b="1" i="0" u="none" strike="noStrike" cap="none" normalizeH="0" baseline="0">
                        <a:ln>
                          <a:noFill/>
                        </a:ln>
                        <a:solidFill>
                          <a:schemeClr val="tx1"/>
                        </a:solidFill>
                        <a:effectLst/>
                        <a:latin typeface="微软雅黑" panose="020b0503020204020204" charset="-122"/>
                        <a:ea typeface="微软雅黑"/>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400" b="1" i="0" u="none" strike="noStrike" cap="none" normalizeH="0" baseline="0">
                          <a:ln>
                            <a:noFill/>
                          </a:ln>
                          <a:solidFill>
                            <a:schemeClr val="tx1"/>
                          </a:solidFill>
                          <a:effectLst/>
                          <a:latin typeface="微软雅黑" panose="020b0503020204020204" charset="-122"/>
                          <a:ea typeface="微软雅黑"/>
                        </a:rPr>
                        <a:t>气</a:t>
                      </a:r>
                      <a:endParaRPr kumimoji="0" lang="zh-CN" altLang="en-US" sz="2400" b="1" i="0" u="none" strike="noStrike" cap="none" normalizeH="0" baseline="0">
                        <a:ln>
                          <a:noFill/>
                        </a:ln>
                        <a:solidFill>
                          <a:schemeClr val="tx1"/>
                        </a:solidFill>
                        <a:effectLst/>
                        <a:latin typeface="微软雅黑" panose="020b0503020204020204" charset="-122"/>
                        <a:ea typeface="微软雅黑"/>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endParaRPr kumimoji="0" lang="zh-CN" altLang="zh-CN" sz="2400" b="1" i="0" u="none" strike="noStrike" cap="none" normalizeH="0" baseline="0">
                        <a:ln>
                          <a:noFill/>
                        </a:ln>
                        <a:solidFill>
                          <a:schemeClr val="tx1"/>
                        </a:solidFill>
                        <a:effectLst/>
                        <a:latin typeface="微软雅黑" panose="020b0503020204020204" charset="-122"/>
                        <a:ea typeface="微软雅黑"/>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57200">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400" b="1" i="0" u="none" strike="noStrike" cap="none" normalizeH="0" baseline="0">
                          <a:ln>
                            <a:noFill/>
                          </a:ln>
                          <a:solidFill>
                            <a:schemeClr val="tx1"/>
                          </a:solidFill>
                          <a:effectLst/>
                          <a:latin typeface="微软雅黑" panose="020b0503020204020204" charset="-122"/>
                          <a:ea typeface="微软雅黑"/>
                        </a:rPr>
                        <a:t>气</a:t>
                      </a:r>
                      <a:endParaRPr kumimoji="0" lang="zh-CN" altLang="en-US" sz="2400" b="1" i="0" u="none" strike="noStrike" cap="none" normalizeH="0" baseline="0">
                        <a:ln>
                          <a:noFill/>
                        </a:ln>
                        <a:solidFill>
                          <a:schemeClr val="tx1"/>
                        </a:solidFill>
                        <a:effectLst/>
                        <a:latin typeface="微软雅黑" panose="020b0503020204020204" charset="-122"/>
                        <a:ea typeface="微软雅黑"/>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400" b="1" i="0" u="none" strike="noStrike" cap="none" normalizeH="0" baseline="0">
                          <a:ln>
                            <a:noFill/>
                          </a:ln>
                          <a:solidFill>
                            <a:schemeClr val="tx1"/>
                          </a:solidFill>
                          <a:effectLst/>
                          <a:latin typeface="微软雅黑" panose="020b0503020204020204" charset="-122"/>
                          <a:ea typeface="微软雅黑"/>
                        </a:rPr>
                        <a:t>液</a:t>
                      </a:r>
                      <a:endParaRPr kumimoji="0" lang="zh-CN" altLang="en-US" sz="2400" b="1" i="0" u="none" strike="noStrike" cap="none" normalizeH="0" baseline="0">
                        <a:ln>
                          <a:noFill/>
                        </a:ln>
                        <a:solidFill>
                          <a:schemeClr val="tx1"/>
                        </a:solidFill>
                        <a:effectLst/>
                        <a:latin typeface="微软雅黑" panose="020b0503020204020204" charset="-122"/>
                        <a:ea typeface="微软雅黑"/>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endParaRPr kumimoji="0" lang="zh-CN" altLang="zh-CN" sz="2400" b="1" i="0" u="none" strike="noStrike" cap="none" normalizeH="0" baseline="0">
                        <a:ln>
                          <a:noFill/>
                        </a:ln>
                        <a:solidFill>
                          <a:schemeClr val="tx1"/>
                        </a:solidFill>
                        <a:effectLst/>
                        <a:latin typeface="微软雅黑" panose="020b0503020204020204" charset="-122"/>
                        <a:ea typeface="微软雅黑"/>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85140">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400" b="1" i="0" u="none" strike="noStrike" cap="none" normalizeH="0" baseline="0">
                          <a:ln>
                            <a:noFill/>
                          </a:ln>
                          <a:solidFill>
                            <a:schemeClr val="tx1"/>
                          </a:solidFill>
                          <a:effectLst/>
                          <a:latin typeface="微软雅黑" panose="020b0503020204020204" charset="-122"/>
                          <a:ea typeface="微软雅黑"/>
                        </a:rPr>
                        <a:t>液</a:t>
                      </a:r>
                      <a:endParaRPr kumimoji="0" lang="zh-CN" altLang="en-US" sz="2400" b="1" i="0" u="none" strike="noStrike" cap="none" normalizeH="0" baseline="0">
                        <a:ln>
                          <a:noFill/>
                        </a:ln>
                        <a:solidFill>
                          <a:schemeClr val="tx1"/>
                        </a:solidFill>
                        <a:effectLst/>
                        <a:latin typeface="微软雅黑" panose="020b0503020204020204" charset="-122"/>
                        <a:ea typeface="微软雅黑"/>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400" b="1" i="0" u="none" strike="noStrike" cap="none" normalizeH="0" baseline="0">
                          <a:ln>
                            <a:noFill/>
                          </a:ln>
                          <a:solidFill>
                            <a:schemeClr val="tx1"/>
                          </a:solidFill>
                          <a:effectLst/>
                          <a:latin typeface="微软雅黑" panose="020b0503020204020204" charset="-122"/>
                          <a:ea typeface="微软雅黑"/>
                        </a:rPr>
                        <a:t>液</a:t>
                      </a:r>
                      <a:endParaRPr kumimoji="0" lang="zh-CN" altLang="en-US" sz="2400" b="1" i="0" u="none" strike="noStrike" cap="none" normalizeH="0" baseline="0">
                        <a:ln>
                          <a:noFill/>
                        </a:ln>
                        <a:solidFill>
                          <a:schemeClr val="tx1"/>
                        </a:solidFill>
                        <a:effectLst/>
                        <a:latin typeface="微软雅黑" panose="020b0503020204020204" charset="-122"/>
                        <a:ea typeface="微软雅黑"/>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endParaRPr kumimoji="0" lang="zh-CN" altLang="zh-CN" sz="2400" b="1" i="0" u="none" strike="noStrike" cap="none" normalizeH="0" baseline="0">
                        <a:ln>
                          <a:noFill/>
                        </a:ln>
                        <a:solidFill>
                          <a:schemeClr val="tx1"/>
                        </a:solidFill>
                        <a:effectLst/>
                        <a:latin typeface="微软雅黑" panose="020b0503020204020204" charset="-122"/>
                        <a:ea typeface="微软雅黑"/>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84505">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400" b="1" i="0" u="none" strike="noStrike" cap="none" normalizeH="0" baseline="0">
                          <a:ln>
                            <a:noFill/>
                          </a:ln>
                          <a:solidFill>
                            <a:schemeClr val="tx1"/>
                          </a:solidFill>
                          <a:effectLst/>
                          <a:latin typeface="微软雅黑" panose="020b0503020204020204" charset="-122"/>
                          <a:ea typeface="微软雅黑"/>
                        </a:rPr>
                        <a:t>固</a:t>
                      </a:r>
                      <a:endParaRPr kumimoji="0" lang="zh-CN" altLang="en-US" sz="2400" b="1" i="0" u="none" strike="noStrike" cap="none" normalizeH="0" baseline="0">
                        <a:ln>
                          <a:noFill/>
                        </a:ln>
                        <a:solidFill>
                          <a:schemeClr val="tx1"/>
                        </a:solidFill>
                        <a:effectLst/>
                        <a:latin typeface="微软雅黑" panose="020b0503020204020204" charset="-122"/>
                        <a:ea typeface="微软雅黑"/>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400" b="1" i="0" u="none" strike="noStrike" cap="none" normalizeH="0" baseline="0">
                          <a:ln>
                            <a:noFill/>
                          </a:ln>
                          <a:solidFill>
                            <a:schemeClr val="tx1"/>
                          </a:solidFill>
                          <a:effectLst/>
                          <a:latin typeface="微软雅黑" panose="020b0503020204020204" charset="-122"/>
                          <a:ea typeface="微软雅黑"/>
                        </a:rPr>
                        <a:t>液</a:t>
                      </a:r>
                      <a:endParaRPr kumimoji="0" lang="zh-CN" altLang="en-US" sz="2400" b="1" i="0" u="none" strike="noStrike" cap="none" normalizeH="0" baseline="0">
                        <a:ln>
                          <a:noFill/>
                        </a:ln>
                        <a:solidFill>
                          <a:schemeClr val="tx1"/>
                        </a:solidFill>
                        <a:effectLst/>
                        <a:latin typeface="微软雅黑" panose="020b0503020204020204" charset="-122"/>
                        <a:ea typeface="微软雅黑"/>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endParaRPr kumimoji="0" lang="zh-CN" altLang="zh-CN" sz="2400" b="1" i="0" u="none" strike="noStrike" cap="none" normalizeH="0" baseline="0">
                        <a:ln>
                          <a:noFill/>
                        </a:ln>
                        <a:solidFill>
                          <a:schemeClr val="tx1"/>
                        </a:solidFill>
                        <a:effectLst/>
                        <a:latin typeface="微软雅黑" panose="020b0503020204020204" charset="-122"/>
                        <a:ea typeface="微软雅黑"/>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83870">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400" b="1" i="0" u="none" strike="noStrike" cap="none" normalizeH="0" baseline="0">
                          <a:ln>
                            <a:noFill/>
                          </a:ln>
                          <a:solidFill>
                            <a:schemeClr val="tx1"/>
                          </a:solidFill>
                          <a:effectLst/>
                          <a:latin typeface="微软雅黑" panose="020b0503020204020204" charset="-122"/>
                          <a:ea typeface="微软雅黑"/>
                        </a:rPr>
                        <a:t>气</a:t>
                      </a:r>
                      <a:endParaRPr kumimoji="0" lang="zh-CN" altLang="en-US" sz="2400" b="1" i="0" u="none" strike="noStrike" cap="none" normalizeH="0" baseline="0">
                        <a:ln>
                          <a:noFill/>
                        </a:ln>
                        <a:solidFill>
                          <a:schemeClr val="tx1"/>
                        </a:solidFill>
                        <a:effectLst/>
                        <a:latin typeface="微软雅黑" panose="020b0503020204020204" charset="-122"/>
                        <a:ea typeface="微软雅黑"/>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400" b="1" i="0" u="none" strike="noStrike" cap="none" normalizeH="0" baseline="0">
                          <a:ln>
                            <a:noFill/>
                          </a:ln>
                          <a:solidFill>
                            <a:schemeClr val="tx1"/>
                          </a:solidFill>
                          <a:effectLst/>
                          <a:latin typeface="微软雅黑" panose="020b0503020204020204" charset="-122"/>
                          <a:ea typeface="微软雅黑"/>
                        </a:rPr>
                        <a:t>固</a:t>
                      </a:r>
                      <a:endParaRPr kumimoji="0" lang="zh-CN" altLang="en-US" sz="2400" b="1" i="0" u="none" strike="noStrike" cap="none" normalizeH="0" baseline="0">
                        <a:ln>
                          <a:noFill/>
                        </a:ln>
                        <a:solidFill>
                          <a:schemeClr val="tx1"/>
                        </a:solidFill>
                        <a:effectLst/>
                        <a:latin typeface="微软雅黑" panose="020b0503020204020204" charset="-122"/>
                        <a:ea typeface="微软雅黑"/>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endParaRPr kumimoji="0" lang="zh-CN" altLang="zh-CN" sz="2400" b="1" i="0" u="none" strike="noStrike" cap="none" normalizeH="0" baseline="0">
                        <a:ln>
                          <a:noFill/>
                        </a:ln>
                        <a:solidFill>
                          <a:schemeClr val="tx1"/>
                        </a:solidFill>
                        <a:effectLst/>
                        <a:latin typeface="微软雅黑" panose="020b0503020204020204" charset="-122"/>
                        <a:ea typeface="微软雅黑"/>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84505">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400" b="1" i="0" u="none" strike="noStrike" cap="none" normalizeH="0" baseline="0">
                          <a:ln>
                            <a:noFill/>
                          </a:ln>
                          <a:solidFill>
                            <a:schemeClr val="tx1"/>
                          </a:solidFill>
                          <a:effectLst/>
                          <a:latin typeface="微软雅黑" panose="020b0503020204020204" charset="-122"/>
                          <a:ea typeface="微软雅黑"/>
                        </a:rPr>
                        <a:t>液</a:t>
                      </a:r>
                      <a:endParaRPr kumimoji="0" lang="zh-CN" altLang="en-US" sz="2400" b="1" i="0" u="none" strike="noStrike" cap="none" normalizeH="0" baseline="0">
                        <a:ln>
                          <a:noFill/>
                        </a:ln>
                        <a:solidFill>
                          <a:schemeClr val="tx1"/>
                        </a:solidFill>
                        <a:effectLst/>
                        <a:latin typeface="微软雅黑" panose="020b0503020204020204" charset="-122"/>
                        <a:ea typeface="微软雅黑"/>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400" b="1" i="0" u="none" strike="noStrike" cap="none" normalizeH="0" baseline="0">
                          <a:ln>
                            <a:noFill/>
                          </a:ln>
                          <a:solidFill>
                            <a:schemeClr val="tx1"/>
                          </a:solidFill>
                          <a:effectLst/>
                          <a:latin typeface="微软雅黑" panose="020b0503020204020204" charset="-122"/>
                          <a:ea typeface="微软雅黑"/>
                        </a:rPr>
                        <a:t>固</a:t>
                      </a:r>
                      <a:endParaRPr kumimoji="0" lang="zh-CN" altLang="en-US" sz="2400" b="1" i="0" u="none" strike="noStrike" cap="none" normalizeH="0" baseline="0">
                        <a:ln>
                          <a:noFill/>
                        </a:ln>
                        <a:solidFill>
                          <a:schemeClr val="tx1"/>
                        </a:solidFill>
                        <a:effectLst/>
                        <a:latin typeface="微软雅黑" panose="020b0503020204020204" charset="-122"/>
                        <a:ea typeface="微软雅黑"/>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endParaRPr kumimoji="0" lang="zh-CN" altLang="zh-CN" sz="2400" b="1" i="0" u="none" strike="noStrike" cap="none" normalizeH="0" baseline="0">
                        <a:ln>
                          <a:noFill/>
                        </a:ln>
                        <a:solidFill>
                          <a:schemeClr val="tx1"/>
                        </a:solidFill>
                        <a:effectLst/>
                        <a:latin typeface="微软雅黑" panose="020b0503020204020204" charset="-122"/>
                        <a:ea typeface="微软雅黑"/>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85775">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400" b="1" i="0" u="none" strike="noStrike" cap="none" normalizeH="0" baseline="0">
                          <a:ln>
                            <a:noFill/>
                          </a:ln>
                          <a:solidFill>
                            <a:schemeClr val="tx1"/>
                          </a:solidFill>
                          <a:effectLst/>
                          <a:latin typeface="微软雅黑" panose="020b0503020204020204" charset="-122"/>
                          <a:ea typeface="微软雅黑"/>
                        </a:rPr>
                        <a:t>固</a:t>
                      </a:r>
                      <a:endParaRPr kumimoji="0" lang="zh-CN" altLang="en-US" sz="2400" b="1" i="0" u="none" strike="noStrike" cap="none" normalizeH="0" baseline="0">
                        <a:ln>
                          <a:noFill/>
                        </a:ln>
                        <a:solidFill>
                          <a:schemeClr val="tx1"/>
                        </a:solidFill>
                        <a:effectLst/>
                        <a:latin typeface="微软雅黑" panose="020b0503020204020204" charset="-122"/>
                        <a:ea typeface="微软雅黑"/>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400" b="1" i="0" u="none" strike="noStrike" cap="none" normalizeH="0" baseline="0">
                          <a:ln>
                            <a:noFill/>
                          </a:ln>
                          <a:solidFill>
                            <a:schemeClr val="tx1"/>
                          </a:solidFill>
                          <a:effectLst/>
                          <a:latin typeface="微软雅黑" panose="020b0503020204020204" charset="-122"/>
                          <a:ea typeface="微软雅黑"/>
                        </a:rPr>
                        <a:t>固</a:t>
                      </a:r>
                      <a:endParaRPr kumimoji="0" lang="zh-CN" altLang="en-US" sz="2400" b="1" i="0" u="none" strike="noStrike" cap="none" normalizeH="0" baseline="0">
                        <a:ln>
                          <a:noFill/>
                        </a:ln>
                        <a:solidFill>
                          <a:schemeClr val="tx1"/>
                        </a:solidFill>
                        <a:effectLst/>
                        <a:latin typeface="微软雅黑" panose="020b0503020204020204" charset="-122"/>
                        <a:ea typeface="微软雅黑"/>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endParaRPr kumimoji="0" lang="zh-CN" altLang="zh-CN" sz="2400" b="1" i="0" u="none" strike="noStrike" cap="none" normalizeH="0" baseline="0">
                        <a:ln>
                          <a:noFill/>
                        </a:ln>
                        <a:solidFill>
                          <a:schemeClr val="tx1"/>
                        </a:solidFill>
                        <a:effectLst/>
                        <a:latin typeface="微软雅黑" panose="020b0503020204020204" charset="-122"/>
                        <a:ea typeface="微软雅黑"/>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3" name="Text Box 53" title=""/>
          <p:cNvSpPr txBox="1"/>
          <p:nvPr>
            <p:custDataLst>
              <p:tags r:id="rId8"/>
            </p:custDataLst>
          </p:nvPr>
        </p:nvSpPr>
        <p:spPr>
          <a:xfrm>
            <a:off x="6497638" y="1552575"/>
            <a:ext cx="792480" cy="46037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400" b="1" i="0" u="none" strike="noStrike" kern="1200" cap="none" spc="0" normalizeH="0" baseline="0" noProof="0">
                <a:ln>
                  <a:noFill/>
                </a:ln>
                <a:solidFill>
                  <a:srgbClr val="000000"/>
                </a:solidFill>
                <a:effectLst/>
                <a:uLnTx/>
                <a:uFillTx/>
                <a:latin typeface="微软雅黑" panose="020b0503020204020204" charset="-122"/>
                <a:ea typeface="微软雅黑"/>
                <a:cs typeface="Arial"/>
              </a:rPr>
              <a:t>空气</a:t>
            </a:r>
            <a:endParaRPr kumimoji="0" lang="zh-CN" altLang="en-US" sz="2400" b="1" i="0" u="none" strike="noStrike" kern="1200" cap="none" spc="0" normalizeH="0" baseline="0" noProof="0">
              <a:ln>
                <a:noFill/>
              </a:ln>
              <a:solidFill>
                <a:srgbClr val="000000"/>
              </a:solidFill>
              <a:effectLst/>
              <a:uLnTx/>
              <a:uFillTx/>
              <a:latin typeface="微软雅黑" panose="020b0503020204020204" charset="-122"/>
              <a:ea typeface="微软雅黑"/>
              <a:cs typeface="Arial"/>
            </a:endParaRPr>
          </a:p>
        </p:txBody>
      </p:sp>
      <p:sp>
        <p:nvSpPr>
          <p:cNvPr id="4" name="Text Box 54" title=""/>
          <p:cNvSpPr txBox="1"/>
          <p:nvPr>
            <p:custDataLst>
              <p:tags r:id="rId9"/>
            </p:custDataLst>
          </p:nvPr>
        </p:nvSpPr>
        <p:spPr>
          <a:xfrm>
            <a:off x="6353175" y="2055813"/>
            <a:ext cx="1097280" cy="46037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400" b="1" i="0" u="none" strike="noStrike" kern="1200" cap="none" spc="0" normalizeH="0" baseline="0" noProof="0">
                <a:ln>
                  <a:noFill/>
                </a:ln>
                <a:solidFill>
                  <a:srgbClr val="000000"/>
                </a:solidFill>
                <a:effectLst/>
                <a:uLnTx/>
                <a:uFillTx/>
                <a:latin typeface="微软雅黑" panose="020b0503020204020204" charset="-122"/>
                <a:ea typeface="微软雅黑"/>
                <a:cs typeface="Arial"/>
              </a:rPr>
              <a:t>云、雾</a:t>
            </a:r>
            <a:endParaRPr kumimoji="0" lang="zh-CN" altLang="en-US" sz="2400" b="1" i="0" u="none" strike="noStrike" kern="1200" cap="none" spc="0" normalizeH="0" baseline="0" noProof="0">
              <a:ln>
                <a:noFill/>
              </a:ln>
              <a:solidFill>
                <a:srgbClr val="000000"/>
              </a:solidFill>
              <a:effectLst/>
              <a:uLnTx/>
              <a:uFillTx/>
              <a:latin typeface="微软雅黑" panose="020b0503020204020204" charset="-122"/>
              <a:ea typeface="微软雅黑"/>
              <a:cs typeface="Arial"/>
            </a:endParaRPr>
          </a:p>
        </p:txBody>
      </p:sp>
      <p:sp>
        <p:nvSpPr>
          <p:cNvPr id="5" name="Text Box 55" title=""/>
          <p:cNvSpPr txBox="1"/>
          <p:nvPr>
            <p:custDataLst>
              <p:tags r:id="rId10"/>
            </p:custDataLst>
          </p:nvPr>
        </p:nvSpPr>
        <p:spPr>
          <a:xfrm>
            <a:off x="6640513" y="2489200"/>
            <a:ext cx="487680" cy="46037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400" b="1" i="0" u="none" strike="noStrike" kern="1200" cap="none" spc="0" normalizeH="0" baseline="0" noProof="0">
                <a:ln>
                  <a:noFill/>
                </a:ln>
                <a:solidFill>
                  <a:srgbClr val="000000"/>
                </a:solidFill>
                <a:effectLst/>
                <a:uLnTx/>
                <a:uFillTx/>
                <a:latin typeface="微软雅黑" panose="020b0503020204020204" charset="-122"/>
                <a:ea typeface="微软雅黑"/>
                <a:cs typeface="Arial"/>
              </a:rPr>
              <a:t>烟</a:t>
            </a:r>
            <a:endParaRPr kumimoji="0" lang="zh-CN" altLang="en-US" sz="2400" b="1" i="0" u="none" strike="noStrike" kern="1200" cap="none" spc="0" normalizeH="0" baseline="0" noProof="0">
              <a:ln>
                <a:noFill/>
              </a:ln>
              <a:solidFill>
                <a:srgbClr val="000000"/>
              </a:solidFill>
              <a:effectLst/>
              <a:uLnTx/>
              <a:uFillTx/>
              <a:latin typeface="微软雅黑" panose="020b0503020204020204" charset="-122"/>
              <a:ea typeface="微软雅黑"/>
              <a:cs typeface="Arial"/>
            </a:endParaRPr>
          </a:p>
        </p:txBody>
      </p:sp>
      <p:sp>
        <p:nvSpPr>
          <p:cNvPr id="6" name="Text Box 57" title=""/>
          <p:cNvSpPr txBox="1"/>
          <p:nvPr>
            <p:custDataLst>
              <p:tags r:id="rId11"/>
            </p:custDataLst>
          </p:nvPr>
        </p:nvSpPr>
        <p:spPr>
          <a:xfrm>
            <a:off x="6497638" y="2992438"/>
            <a:ext cx="792480" cy="46037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2400" b="1" i="0" u="none" strike="noStrike" kern="1200" cap="none" spc="0" normalizeH="0" baseline="0" noProof="0">
                <a:ln>
                  <a:noFill/>
                </a:ln>
                <a:solidFill>
                  <a:srgbClr val="000000"/>
                </a:solidFill>
                <a:effectLst/>
                <a:uLnTx/>
                <a:uFillTx/>
                <a:latin typeface="微软雅黑" panose="020b0503020204020204" charset="-122"/>
                <a:ea typeface="微软雅黑"/>
                <a:cs typeface="Arial"/>
              </a:rPr>
              <a:t>泡沫</a:t>
            </a:r>
            <a:endParaRPr kumimoji="0" lang="zh-CN" altLang="en-US" sz="2400" b="1" i="0" u="none" strike="noStrike" kern="1200" cap="none" spc="0" normalizeH="0" baseline="0" noProof="0">
              <a:ln>
                <a:noFill/>
              </a:ln>
              <a:solidFill>
                <a:srgbClr val="000000"/>
              </a:solidFill>
              <a:effectLst/>
              <a:uLnTx/>
              <a:uFillTx/>
              <a:latin typeface="微软雅黑" panose="020b0503020204020204" charset="-122"/>
              <a:ea typeface="微软雅黑"/>
              <a:cs typeface="Arial"/>
            </a:endParaRPr>
          </a:p>
        </p:txBody>
      </p:sp>
      <p:sp>
        <p:nvSpPr>
          <p:cNvPr id="7" name="Text Box 58" title=""/>
          <p:cNvSpPr txBox="1"/>
          <p:nvPr>
            <p:custDataLst>
              <p:tags r:id="rId12"/>
            </p:custDataLst>
          </p:nvPr>
        </p:nvSpPr>
        <p:spPr>
          <a:xfrm>
            <a:off x="6137275" y="3424238"/>
            <a:ext cx="1706880" cy="46037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400" b="1" i="0" u="none" strike="noStrike" kern="1200" cap="none" spc="0" normalizeH="0" baseline="0" noProof="0">
                <a:ln>
                  <a:noFill/>
                </a:ln>
                <a:solidFill>
                  <a:srgbClr val="000000"/>
                </a:solidFill>
                <a:effectLst/>
                <a:uLnTx/>
                <a:uFillTx/>
                <a:latin typeface="微软雅黑" panose="020b0503020204020204" charset="-122"/>
                <a:ea typeface="微软雅黑"/>
                <a:cs typeface="Arial"/>
              </a:rPr>
              <a:t>牛奶、酒精</a:t>
            </a:r>
            <a:endParaRPr kumimoji="0" lang="zh-CN" altLang="en-US" sz="2400" b="1" i="0" u="none" strike="noStrike" kern="1200" cap="none" spc="0" normalizeH="0" baseline="0" noProof="0">
              <a:ln>
                <a:noFill/>
              </a:ln>
              <a:solidFill>
                <a:srgbClr val="000000"/>
              </a:solidFill>
              <a:effectLst/>
              <a:uLnTx/>
              <a:uFillTx/>
              <a:latin typeface="微软雅黑" panose="020b0503020204020204" charset="-122"/>
              <a:ea typeface="微软雅黑"/>
              <a:cs typeface="Arial"/>
            </a:endParaRPr>
          </a:p>
        </p:txBody>
      </p:sp>
      <p:sp>
        <p:nvSpPr>
          <p:cNvPr id="8" name="Text Box 59" title=""/>
          <p:cNvSpPr txBox="1"/>
          <p:nvPr>
            <p:custDataLst>
              <p:tags r:id="rId13"/>
            </p:custDataLst>
          </p:nvPr>
        </p:nvSpPr>
        <p:spPr>
          <a:xfrm>
            <a:off x="6497638" y="3929063"/>
            <a:ext cx="792480" cy="46037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400" b="1" i="0" u="none" strike="noStrike" kern="1200" cap="none" spc="0" normalizeH="0" baseline="0" noProof="0">
                <a:ln>
                  <a:noFill/>
                </a:ln>
                <a:solidFill>
                  <a:srgbClr val="000000"/>
                </a:solidFill>
                <a:effectLst/>
                <a:uLnTx/>
                <a:uFillTx/>
                <a:latin typeface="微软雅黑" panose="020b0503020204020204" charset="-122"/>
                <a:ea typeface="微软雅黑"/>
                <a:cs typeface="Arial"/>
              </a:rPr>
              <a:t>糖水</a:t>
            </a:r>
            <a:endParaRPr kumimoji="0" lang="zh-CN" altLang="en-US" sz="2400" b="1" i="0" u="none" strike="noStrike" kern="1200" cap="none" spc="0" normalizeH="0" baseline="0" noProof="0">
              <a:ln>
                <a:noFill/>
              </a:ln>
              <a:solidFill>
                <a:srgbClr val="000000"/>
              </a:solidFill>
              <a:effectLst/>
              <a:uLnTx/>
              <a:uFillTx/>
              <a:latin typeface="微软雅黑" panose="020b0503020204020204" charset="-122"/>
              <a:ea typeface="微软雅黑"/>
              <a:cs typeface="Arial"/>
            </a:endParaRPr>
          </a:p>
        </p:txBody>
      </p:sp>
      <p:sp>
        <p:nvSpPr>
          <p:cNvPr id="9" name="Text Box 60" title=""/>
          <p:cNvSpPr txBox="1"/>
          <p:nvPr>
            <p:custDataLst>
              <p:tags r:id="rId14"/>
            </p:custDataLst>
          </p:nvPr>
        </p:nvSpPr>
        <p:spPr>
          <a:xfrm>
            <a:off x="6137275" y="4432300"/>
            <a:ext cx="1402080" cy="46037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400" b="1" i="0" u="none" strike="noStrike" kern="1200" cap="none" spc="0" normalizeH="0" baseline="0" noProof="0">
                <a:ln>
                  <a:noFill/>
                </a:ln>
                <a:solidFill>
                  <a:srgbClr val="000000"/>
                </a:solidFill>
                <a:effectLst/>
                <a:uLnTx/>
                <a:uFillTx/>
                <a:latin typeface="微软雅黑" panose="020b0503020204020204" charset="-122"/>
                <a:ea typeface="微软雅黑"/>
                <a:cs typeface="Arial"/>
              </a:rPr>
              <a:t>泡沫塑料</a:t>
            </a:r>
            <a:endParaRPr kumimoji="0" lang="zh-CN" altLang="en-US" sz="2400" b="1" i="0" u="none" strike="noStrike" kern="1200" cap="none" spc="0" normalizeH="0" baseline="0" noProof="0">
              <a:ln>
                <a:noFill/>
              </a:ln>
              <a:solidFill>
                <a:srgbClr val="000000"/>
              </a:solidFill>
              <a:effectLst/>
              <a:uLnTx/>
              <a:uFillTx/>
              <a:latin typeface="微软雅黑" panose="020b0503020204020204" charset="-122"/>
              <a:ea typeface="微软雅黑"/>
              <a:cs typeface="Arial"/>
            </a:endParaRPr>
          </a:p>
        </p:txBody>
      </p:sp>
      <p:sp>
        <p:nvSpPr>
          <p:cNvPr id="10" name="Text Box 61" title=""/>
          <p:cNvSpPr txBox="1"/>
          <p:nvPr>
            <p:custDataLst>
              <p:tags r:id="rId15"/>
            </p:custDataLst>
          </p:nvPr>
        </p:nvSpPr>
        <p:spPr>
          <a:xfrm>
            <a:off x="6424613" y="4937125"/>
            <a:ext cx="792480" cy="46037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400" b="1" i="0" u="none" strike="noStrike" kern="1200" cap="none" spc="0" normalizeH="0" baseline="0" noProof="0">
                <a:ln>
                  <a:noFill/>
                </a:ln>
                <a:solidFill>
                  <a:srgbClr val="000000"/>
                </a:solidFill>
                <a:effectLst/>
                <a:uLnTx/>
                <a:uFillTx/>
                <a:latin typeface="微软雅黑" panose="020b0503020204020204" charset="-122"/>
                <a:ea typeface="微软雅黑"/>
                <a:cs typeface="Arial"/>
              </a:rPr>
              <a:t>珍珠</a:t>
            </a:r>
            <a:endParaRPr kumimoji="0" lang="zh-CN" altLang="en-US" sz="2400" b="1" i="0" u="none" strike="noStrike" kern="1200" cap="none" spc="0" normalizeH="0" baseline="0" noProof="0">
              <a:ln>
                <a:noFill/>
              </a:ln>
              <a:solidFill>
                <a:srgbClr val="000000"/>
              </a:solidFill>
              <a:effectLst/>
              <a:uLnTx/>
              <a:uFillTx/>
              <a:latin typeface="微软雅黑" panose="020b0503020204020204" charset="-122"/>
              <a:ea typeface="微软雅黑"/>
              <a:cs typeface="Arial"/>
            </a:endParaRPr>
          </a:p>
        </p:txBody>
      </p:sp>
      <p:sp>
        <p:nvSpPr>
          <p:cNvPr id="11" name="Text Box 62" title=""/>
          <p:cNvSpPr txBox="1"/>
          <p:nvPr>
            <p:custDataLst>
              <p:tags r:id="rId16"/>
            </p:custDataLst>
          </p:nvPr>
        </p:nvSpPr>
        <p:spPr>
          <a:xfrm>
            <a:off x="5848350" y="5368925"/>
            <a:ext cx="2316480" cy="46037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400" b="1" i="0" u="none" strike="noStrike" kern="1200" cap="none" spc="0" normalizeH="0" baseline="0" noProof="0">
                <a:ln>
                  <a:noFill/>
                </a:ln>
                <a:solidFill>
                  <a:srgbClr val="000000"/>
                </a:solidFill>
                <a:effectLst/>
                <a:uLnTx/>
                <a:uFillTx/>
                <a:latin typeface="微软雅黑" panose="020b0503020204020204" charset="-122"/>
                <a:ea typeface="微软雅黑"/>
                <a:cs typeface="Arial"/>
              </a:rPr>
              <a:t>有色玻璃、合金</a:t>
            </a:r>
            <a:endParaRPr kumimoji="0" lang="zh-CN" altLang="en-US" sz="2400" b="1" i="0" u="none" strike="noStrike" kern="1200" cap="none" spc="0" normalizeH="0" baseline="0" noProof="0">
              <a:ln>
                <a:noFill/>
              </a:ln>
              <a:solidFill>
                <a:srgbClr val="000000"/>
              </a:solidFill>
              <a:effectLst/>
              <a:uLnTx/>
              <a:uFillTx/>
              <a:latin typeface="微软雅黑" panose="020b0503020204020204" charset="-122"/>
              <a:ea typeface="微软雅黑"/>
              <a:cs typeface="Arial"/>
            </a:endParaRPr>
          </a:p>
        </p:txBody>
      </p:sp>
    </p:spTree>
    <p:custDataLst>
      <p:tags r:id="rId1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2"/>
          </p:custDataLst>
        </p:nvPr>
      </p:nvGrpSpPr>
      <p:grpSpPr>
        <a:xfrm>
          <a:off x="0" y="0"/>
          <a:ext cx="0" cy="0"/>
        </a:xfrm>
      </p:grpSpPr>
      <p:pic>
        <p:nvPicPr>
          <p:cNvPr id="32" name="图片 31" title=""/>
          <p:cNvPicPr>
            <a:picLocks noChangeAspect="1"/>
          </p:cNvPicPr>
          <p:nvPr>
            <p:custDataLst>
              <p:tags r:id="rId4"/>
            </p:custDataLst>
          </p:nvPr>
        </p:nvPicPr>
        <p:blipFill>
          <a:blip r:embed="rId3"/>
          <a:stretch>
            <a:fillRect/>
          </a:stretch>
        </p:blipFill>
        <p:spPr>
          <a:xfrm>
            <a:off x="0" y="0"/>
            <a:ext cx="540068" cy="720090"/>
          </a:xfrm>
          <a:prstGeom prst="rect">
            <a:avLst/>
          </a:prstGeom>
        </p:spPr>
      </p:pic>
      <p:pic>
        <p:nvPicPr>
          <p:cNvPr id="26" name="图片 25" title=""/>
          <p:cNvPicPr>
            <a:picLocks noChangeAspect="1"/>
          </p:cNvPicPr>
          <p:nvPr>
            <p:custDataLst>
              <p:tags r:id="rId6"/>
            </p:custDataLst>
          </p:nvPr>
        </p:nvPicPr>
        <p:blipFill>
          <a:blip r:embed="rId5"/>
          <a:stretch>
            <a:fillRect/>
          </a:stretch>
        </p:blipFill>
        <p:spPr>
          <a:xfrm>
            <a:off x="8603932" y="-5379"/>
            <a:ext cx="540068" cy="720090"/>
          </a:xfrm>
          <a:prstGeom prst="rect">
            <a:avLst/>
          </a:prstGeom>
        </p:spPr>
      </p:pic>
      <p:sp>
        <p:nvSpPr>
          <p:cNvPr id="7169" name="Text Box 2" title=""/>
          <p:cNvSpPr txBox="1"/>
          <p:nvPr>
            <p:custDataLst>
              <p:tags r:id="rId7"/>
            </p:custDataLst>
          </p:nvPr>
        </p:nvSpPr>
        <p:spPr>
          <a:xfrm>
            <a:off x="179388" y="621030"/>
            <a:ext cx="8642350" cy="52197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pPr>
            <a:r>
              <a:rPr kumimoji="0" lang="zh-CN" altLang="en-US" sz="2800" b="1" i="0" u="none" strike="noStrike" kern="1200" cap="none" spc="0" normalizeH="0" baseline="0" noProof="0">
                <a:ln>
                  <a:noFill/>
                </a:ln>
                <a:solidFill>
                  <a:srgbClr val="000000"/>
                </a:solidFill>
                <a:effectLst/>
                <a:uLnTx/>
                <a:uFillTx/>
                <a:latin typeface="微软雅黑" panose="020b0503020204020204" charset="-122"/>
                <a:ea typeface="微软雅黑"/>
                <a:cs typeface="Arial"/>
              </a:rPr>
              <a:t>按分散系中分散质的直径分类</a:t>
            </a:r>
            <a:endParaRPr kumimoji="0" lang="zh-CN" altLang="en-US" sz="2800" b="1" i="0" u="none" strike="noStrike" kern="1200" cap="none" spc="0" normalizeH="0" baseline="0" noProof="0">
              <a:ln>
                <a:noFill/>
              </a:ln>
              <a:solidFill>
                <a:srgbClr val="000000"/>
              </a:solidFill>
              <a:effectLst/>
              <a:uLnTx/>
              <a:uFillTx/>
              <a:latin typeface="微软雅黑" panose="020b0503020204020204" charset="-122"/>
              <a:ea typeface="微软雅黑"/>
              <a:cs typeface="Arial"/>
            </a:endParaRPr>
          </a:p>
        </p:txBody>
      </p:sp>
      <p:grpSp>
        <p:nvGrpSpPr>
          <p:cNvPr id="2" name="Group 17" title=""/>
          <p:cNvGrpSpPr/>
          <p:nvPr>
            <p:custDataLst>
              <p:tags r:id="rId8"/>
            </p:custDataLst>
          </p:nvPr>
        </p:nvGrpSpPr>
        <p:grpSpPr>
          <a:xfrm>
            <a:off x="673100" y="3589973"/>
            <a:ext cx="7570788" cy="2538412"/>
            <a:chOff x="249" y="1207"/>
            <a:chExt cx="4944" cy="2131"/>
          </a:xfrm>
        </p:grpSpPr>
        <p:sp>
          <p:nvSpPr>
            <p:cNvPr id="18436" name="AutoShape 3"/>
            <p:cNvSpPr>
              <a:spLocks noChangeArrowheads="1"/>
            </p:cNvSpPr>
            <p:nvPr>
              <p:custDataLst>
                <p:tags r:id="rId9"/>
              </p:custDataLst>
            </p:nvPr>
          </p:nvSpPr>
          <p:spPr bwMode="auto">
            <a:xfrm>
              <a:off x="2018" y="1207"/>
              <a:ext cx="1497" cy="272"/>
            </a:xfrm>
            <a:prstGeom prst="flowChartAlternateProcess">
              <a:avLst/>
            </a:prstGeom>
            <a:solidFill>
              <a:schemeClr val="accent2">
                <a:lumMod val="20000"/>
                <a:lumOff val="80000"/>
              </a:schemeClr>
            </a:solidFill>
            <a:ln w="9525">
              <a:solidFill>
                <a:schemeClr val="dk1"/>
              </a:solidFill>
              <a:miter lim="800000"/>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800" b="1" i="0" u="none" strike="noStrike" kern="1200" cap="none" spc="0" normalizeH="0" baseline="0" noProof="1">
                  <a:ln>
                    <a:noFill/>
                  </a:ln>
                  <a:solidFill>
                    <a:srgbClr val="000000"/>
                  </a:solidFill>
                  <a:effectLst/>
                  <a:uLnTx/>
                  <a:uFillTx/>
                  <a:latin typeface="微软雅黑" panose="020b0503020204020204" charset="-122"/>
                  <a:ea typeface="微软雅黑"/>
                  <a:cs typeface="Arial"/>
                </a:rPr>
                <a:t>分散系</a:t>
              </a:r>
              <a:endParaRPr kumimoji="0" lang="zh-CN" altLang="en-US" sz="1800" b="1" i="0" u="none" strike="noStrike" kern="1200" cap="none" spc="0" normalizeH="0" baseline="0" noProof="1">
                <a:ln>
                  <a:noFill/>
                </a:ln>
                <a:solidFill>
                  <a:srgbClr val="000000"/>
                </a:solidFill>
                <a:effectLst/>
                <a:uLnTx/>
                <a:uFillTx/>
                <a:latin typeface="微软雅黑" panose="020b0503020204020204" charset="-122"/>
                <a:ea typeface="微软雅黑"/>
                <a:cs typeface="Arial"/>
              </a:endParaRPr>
            </a:p>
          </p:txBody>
        </p:sp>
        <p:sp>
          <p:nvSpPr>
            <p:cNvPr id="18437" name="AutoShape 4"/>
            <p:cNvSpPr>
              <a:spLocks noChangeArrowheads="1"/>
            </p:cNvSpPr>
            <p:nvPr>
              <p:custDataLst>
                <p:tags r:id="rId10"/>
              </p:custDataLst>
            </p:nvPr>
          </p:nvSpPr>
          <p:spPr bwMode="auto">
            <a:xfrm>
              <a:off x="3787" y="1932"/>
              <a:ext cx="1406" cy="318"/>
            </a:xfrm>
            <a:prstGeom prst="flowChartAlternateProcess">
              <a:avLst/>
            </a:prstGeom>
            <a:solidFill>
              <a:schemeClr val="accent2">
                <a:lumMod val="20000"/>
                <a:lumOff val="80000"/>
              </a:schemeClr>
            </a:solidFill>
            <a:ln w="9525" algn="ctr">
              <a:solidFill>
                <a:schemeClr val="dk1"/>
              </a:solidFill>
              <a:miter lim="800000"/>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800" b="1" i="0" u="none" strike="noStrike" kern="1200" cap="none" spc="0" normalizeH="0" baseline="0" noProof="1">
                  <a:ln>
                    <a:noFill/>
                  </a:ln>
                  <a:solidFill>
                    <a:srgbClr val="000000"/>
                  </a:solidFill>
                  <a:effectLst/>
                  <a:uLnTx/>
                  <a:uFillTx/>
                  <a:latin typeface="微软雅黑" panose="020b0503020204020204" charset="-122"/>
                  <a:ea typeface="微软雅黑"/>
                  <a:cs typeface="Arial"/>
                </a:rPr>
                <a:t>胶体</a:t>
              </a:r>
              <a:endParaRPr kumimoji="0" lang="zh-CN" altLang="en-US" sz="1800" b="1" i="0" u="none" strike="noStrike" kern="1200" cap="none" spc="0" normalizeH="0" baseline="0" noProof="1">
                <a:ln>
                  <a:noFill/>
                </a:ln>
                <a:solidFill>
                  <a:srgbClr val="000000"/>
                </a:solidFill>
                <a:effectLst/>
                <a:uLnTx/>
                <a:uFillTx/>
                <a:latin typeface="微软雅黑" panose="020b0503020204020204" charset="-122"/>
                <a:ea typeface="微软雅黑"/>
                <a:cs typeface="Arial"/>
              </a:endParaRPr>
            </a:p>
          </p:txBody>
        </p:sp>
        <p:sp>
          <p:nvSpPr>
            <p:cNvPr id="18438" name="AutoShape 5"/>
            <p:cNvSpPr>
              <a:spLocks noChangeArrowheads="1"/>
            </p:cNvSpPr>
            <p:nvPr>
              <p:custDataLst>
                <p:tags r:id="rId11"/>
              </p:custDataLst>
            </p:nvPr>
          </p:nvSpPr>
          <p:spPr bwMode="auto">
            <a:xfrm>
              <a:off x="2018" y="1978"/>
              <a:ext cx="1406" cy="317"/>
            </a:xfrm>
            <a:prstGeom prst="flowChartAlternateProcess">
              <a:avLst/>
            </a:prstGeom>
            <a:solidFill>
              <a:schemeClr val="accent2">
                <a:lumMod val="20000"/>
                <a:lumOff val="80000"/>
              </a:schemeClr>
            </a:solidFill>
            <a:ln w="9525" algn="ctr">
              <a:solidFill>
                <a:schemeClr val="dk1"/>
              </a:solidFill>
              <a:miter lim="800000"/>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800" b="1" i="0" u="none" strike="noStrike" kern="1200" cap="none" spc="0" normalizeH="0" baseline="0" noProof="1">
                  <a:ln>
                    <a:noFill/>
                  </a:ln>
                  <a:solidFill>
                    <a:srgbClr val="000000"/>
                  </a:solidFill>
                  <a:effectLst/>
                  <a:uLnTx/>
                  <a:uFillTx/>
                  <a:latin typeface="微软雅黑" panose="020b0503020204020204" charset="-122"/>
                  <a:ea typeface="微软雅黑"/>
                  <a:cs typeface="Arial"/>
                </a:rPr>
                <a:t>浊液</a:t>
              </a:r>
              <a:endParaRPr kumimoji="0" lang="zh-CN" altLang="en-US" sz="1800" b="1" i="0" u="none" strike="noStrike" kern="1200" cap="none" spc="0" normalizeH="0" baseline="0" noProof="1">
                <a:ln>
                  <a:noFill/>
                </a:ln>
                <a:solidFill>
                  <a:srgbClr val="000000"/>
                </a:solidFill>
                <a:effectLst/>
                <a:uLnTx/>
                <a:uFillTx/>
                <a:latin typeface="微软雅黑" panose="020b0503020204020204" charset="-122"/>
                <a:ea typeface="微软雅黑"/>
                <a:cs typeface="Arial"/>
              </a:endParaRPr>
            </a:p>
          </p:txBody>
        </p:sp>
        <p:sp>
          <p:nvSpPr>
            <p:cNvPr id="18439" name="AutoShape 6"/>
            <p:cNvSpPr>
              <a:spLocks noChangeArrowheads="1"/>
            </p:cNvSpPr>
            <p:nvPr>
              <p:custDataLst>
                <p:tags r:id="rId12"/>
              </p:custDataLst>
            </p:nvPr>
          </p:nvSpPr>
          <p:spPr bwMode="auto">
            <a:xfrm>
              <a:off x="249" y="1978"/>
              <a:ext cx="1315" cy="272"/>
            </a:xfrm>
            <a:prstGeom prst="flowChartAlternateProcess">
              <a:avLst/>
            </a:prstGeom>
            <a:solidFill>
              <a:schemeClr val="accent2">
                <a:lumMod val="20000"/>
                <a:lumOff val="80000"/>
              </a:schemeClr>
            </a:solidFill>
            <a:ln w="9525" algn="ctr">
              <a:solidFill>
                <a:schemeClr val="dk1"/>
              </a:solidFill>
              <a:miter lim="800000"/>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800" b="1" i="0" u="none" strike="noStrike" kern="1200" cap="none" spc="0" normalizeH="0" baseline="0" noProof="1">
                  <a:ln>
                    <a:noFill/>
                  </a:ln>
                  <a:solidFill>
                    <a:srgbClr val="000000"/>
                  </a:solidFill>
                  <a:effectLst/>
                  <a:uLnTx/>
                  <a:uFillTx/>
                  <a:latin typeface="微软雅黑" panose="020b0503020204020204" charset="-122"/>
                  <a:ea typeface="微软雅黑"/>
                  <a:cs typeface="Arial"/>
                </a:rPr>
                <a:t>溶液</a:t>
              </a:r>
              <a:endParaRPr kumimoji="0" lang="zh-CN" altLang="en-US" sz="1800" b="1" i="0" u="none" strike="noStrike" kern="1200" cap="none" spc="0" normalizeH="0" baseline="0" noProof="1">
                <a:ln>
                  <a:noFill/>
                </a:ln>
                <a:solidFill>
                  <a:srgbClr val="000000"/>
                </a:solidFill>
                <a:effectLst/>
                <a:uLnTx/>
                <a:uFillTx/>
                <a:latin typeface="微软雅黑" panose="020b0503020204020204" charset="-122"/>
                <a:ea typeface="微软雅黑"/>
                <a:cs typeface="Arial"/>
              </a:endParaRPr>
            </a:p>
          </p:txBody>
        </p:sp>
        <p:sp>
          <p:nvSpPr>
            <p:cNvPr id="18440" name="AutoShape 7"/>
            <p:cNvSpPr>
              <a:spLocks noChangeArrowheads="1"/>
            </p:cNvSpPr>
            <p:nvPr>
              <p:custDataLst>
                <p:tags r:id="rId13"/>
              </p:custDataLst>
            </p:nvPr>
          </p:nvSpPr>
          <p:spPr bwMode="auto">
            <a:xfrm>
              <a:off x="884" y="2976"/>
              <a:ext cx="1406" cy="317"/>
            </a:xfrm>
            <a:prstGeom prst="flowChartAlternateProcess">
              <a:avLst/>
            </a:prstGeom>
            <a:solidFill>
              <a:schemeClr val="accent2">
                <a:lumMod val="20000"/>
                <a:lumOff val="80000"/>
              </a:schemeClr>
            </a:solidFill>
            <a:ln w="9525" algn="ctr">
              <a:solidFill>
                <a:schemeClr val="dk1"/>
              </a:solidFill>
              <a:miter lim="800000"/>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800" b="1" i="0" u="none" strike="noStrike" kern="1200" cap="none" spc="0" normalizeH="0" baseline="0" noProof="1">
                  <a:ln>
                    <a:noFill/>
                  </a:ln>
                  <a:solidFill>
                    <a:srgbClr val="000000"/>
                  </a:solidFill>
                  <a:effectLst/>
                  <a:uLnTx/>
                  <a:uFillTx/>
                  <a:latin typeface="微软雅黑" panose="020b0503020204020204" charset="-122"/>
                  <a:ea typeface="微软雅黑"/>
                  <a:cs typeface="Arial"/>
                </a:rPr>
                <a:t>悬浊液</a:t>
              </a:r>
              <a:endParaRPr kumimoji="0" lang="zh-CN" altLang="en-US" sz="1800" b="1" i="0" u="none" strike="noStrike" kern="1200" cap="none" spc="0" normalizeH="0" baseline="0" noProof="1">
                <a:ln>
                  <a:noFill/>
                </a:ln>
                <a:solidFill>
                  <a:srgbClr val="000000"/>
                </a:solidFill>
                <a:effectLst/>
                <a:uLnTx/>
                <a:uFillTx/>
                <a:latin typeface="微软雅黑" panose="020b0503020204020204" charset="-122"/>
                <a:ea typeface="微软雅黑"/>
                <a:cs typeface="Arial"/>
              </a:endParaRPr>
            </a:p>
          </p:txBody>
        </p:sp>
        <p:sp>
          <p:nvSpPr>
            <p:cNvPr id="18441" name="AutoShape 8"/>
            <p:cNvSpPr>
              <a:spLocks noChangeArrowheads="1"/>
            </p:cNvSpPr>
            <p:nvPr>
              <p:custDataLst>
                <p:tags r:id="rId14"/>
              </p:custDataLst>
            </p:nvPr>
          </p:nvSpPr>
          <p:spPr bwMode="auto">
            <a:xfrm>
              <a:off x="2834" y="3021"/>
              <a:ext cx="1542" cy="317"/>
            </a:xfrm>
            <a:prstGeom prst="flowChartAlternateProcess">
              <a:avLst/>
            </a:prstGeom>
            <a:solidFill>
              <a:schemeClr val="accent2">
                <a:lumMod val="20000"/>
                <a:lumOff val="80000"/>
              </a:schemeClr>
            </a:solidFill>
            <a:ln w="9525" algn="ctr">
              <a:solidFill>
                <a:schemeClr val="dk1"/>
              </a:solidFill>
              <a:miter lim="800000"/>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800" b="1" i="0" u="none" strike="noStrike" kern="1200" cap="none" spc="0" normalizeH="0" baseline="0" noProof="1">
                  <a:ln>
                    <a:noFill/>
                  </a:ln>
                  <a:solidFill>
                    <a:srgbClr val="000000"/>
                  </a:solidFill>
                  <a:effectLst/>
                  <a:uLnTx/>
                  <a:uFillTx/>
                  <a:latin typeface="微软雅黑" panose="020b0503020204020204" charset="-122"/>
                  <a:ea typeface="微软雅黑"/>
                  <a:cs typeface="Arial"/>
                </a:rPr>
                <a:t>乳浊液</a:t>
              </a:r>
              <a:endParaRPr kumimoji="0" lang="zh-CN" altLang="en-US" sz="1800" b="1" i="0" u="none" strike="noStrike" kern="1200" cap="none" spc="0" normalizeH="0" baseline="0" noProof="1">
                <a:ln>
                  <a:noFill/>
                </a:ln>
                <a:solidFill>
                  <a:srgbClr val="000000"/>
                </a:solidFill>
                <a:effectLst/>
                <a:uLnTx/>
                <a:uFillTx/>
                <a:latin typeface="微软雅黑" panose="020b0503020204020204" charset="-122"/>
                <a:ea typeface="微软雅黑"/>
                <a:cs typeface="Arial"/>
              </a:endParaRPr>
            </a:p>
          </p:txBody>
        </p:sp>
        <p:sp>
          <p:nvSpPr>
            <p:cNvPr id="7177" name="Line 9"/>
            <p:cNvSpPr/>
            <p:nvPr>
              <p:custDataLst>
                <p:tags r:id="rId15"/>
              </p:custDataLst>
            </p:nvPr>
          </p:nvSpPr>
          <p:spPr>
            <a:xfrm>
              <a:off x="793" y="1660"/>
              <a:ext cx="3856" cy="0"/>
            </a:xfrm>
            <a:prstGeom prst="line">
              <a:avLst/>
            </a:prstGeom>
            <a:ln w="9525" cap="flat" cmpd="sng">
              <a:solidFill>
                <a:schemeClr val="dk1"/>
              </a:solidFill>
              <a:prstDash val="solid"/>
              <a:round/>
              <a:headEnd type="none" w="med" len="med"/>
              <a:tailEnd type="non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prstClr val="black"/>
                </a:solidFill>
                <a:effectLst/>
                <a:uLnTx/>
                <a:uFillTx/>
                <a:latin typeface="微软雅黑" panose="020b0503020204020204" charset="-122"/>
                <a:ea typeface="微软雅黑"/>
                <a:cs typeface="Arial"/>
              </a:endParaRPr>
            </a:p>
          </p:txBody>
        </p:sp>
        <p:sp>
          <p:nvSpPr>
            <p:cNvPr id="7178" name="Line 10"/>
            <p:cNvSpPr/>
            <p:nvPr>
              <p:custDataLst>
                <p:tags r:id="rId16"/>
              </p:custDataLst>
            </p:nvPr>
          </p:nvSpPr>
          <p:spPr>
            <a:xfrm flipH="1">
              <a:off x="2698" y="1479"/>
              <a:ext cx="0" cy="453"/>
            </a:xfrm>
            <a:prstGeom prst="line">
              <a:avLst/>
            </a:prstGeom>
            <a:ln w="9525" cap="flat" cmpd="sng">
              <a:solidFill>
                <a:schemeClr val="dk1"/>
              </a:solidFill>
              <a:prstDash val="solid"/>
              <a:round/>
              <a:headEnd type="none" w="med" len="med"/>
              <a:tailEnd type="triangl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prstClr val="black"/>
                </a:solidFill>
                <a:effectLst/>
                <a:uLnTx/>
                <a:uFillTx/>
                <a:latin typeface="微软雅黑" panose="020b0503020204020204" charset="-122"/>
                <a:ea typeface="微软雅黑"/>
                <a:cs typeface="Arial"/>
              </a:endParaRPr>
            </a:p>
          </p:txBody>
        </p:sp>
        <p:sp>
          <p:nvSpPr>
            <p:cNvPr id="7179" name="Line 11"/>
            <p:cNvSpPr/>
            <p:nvPr>
              <p:custDataLst>
                <p:tags r:id="rId17"/>
              </p:custDataLst>
            </p:nvPr>
          </p:nvSpPr>
          <p:spPr>
            <a:xfrm flipH="1">
              <a:off x="793" y="1660"/>
              <a:ext cx="0" cy="273"/>
            </a:xfrm>
            <a:prstGeom prst="line">
              <a:avLst/>
            </a:prstGeom>
            <a:ln w="9525" cap="flat" cmpd="sng">
              <a:solidFill>
                <a:schemeClr val="dk1"/>
              </a:solidFill>
              <a:prstDash val="solid"/>
              <a:round/>
              <a:headEnd type="none" w="med" len="med"/>
              <a:tailEnd type="triangl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prstClr val="black"/>
                </a:solidFill>
                <a:effectLst/>
                <a:uLnTx/>
                <a:uFillTx/>
                <a:latin typeface="微软雅黑" panose="020b0503020204020204" charset="-122"/>
                <a:ea typeface="微软雅黑"/>
                <a:cs typeface="Arial"/>
              </a:endParaRPr>
            </a:p>
          </p:txBody>
        </p:sp>
        <p:sp>
          <p:nvSpPr>
            <p:cNvPr id="7180" name="Line 12"/>
            <p:cNvSpPr/>
            <p:nvPr>
              <p:custDataLst>
                <p:tags r:id="rId18"/>
              </p:custDataLst>
            </p:nvPr>
          </p:nvSpPr>
          <p:spPr>
            <a:xfrm flipH="1">
              <a:off x="4649" y="1660"/>
              <a:ext cx="0" cy="273"/>
            </a:xfrm>
            <a:prstGeom prst="line">
              <a:avLst/>
            </a:prstGeom>
            <a:ln w="9525" cap="flat" cmpd="sng">
              <a:solidFill>
                <a:schemeClr val="dk1"/>
              </a:solidFill>
              <a:prstDash val="solid"/>
              <a:round/>
              <a:headEnd type="none" w="med" len="med"/>
              <a:tailEnd type="triangl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prstClr val="black"/>
                </a:solidFill>
                <a:effectLst/>
                <a:uLnTx/>
                <a:uFillTx/>
                <a:latin typeface="微软雅黑" panose="020b0503020204020204" charset="-122"/>
                <a:ea typeface="微软雅黑"/>
                <a:cs typeface="Arial"/>
              </a:endParaRPr>
            </a:p>
          </p:txBody>
        </p:sp>
        <p:sp>
          <p:nvSpPr>
            <p:cNvPr id="7181" name="Line 13"/>
            <p:cNvSpPr/>
            <p:nvPr>
              <p:custDataLst>
                <p:tags r:id="rId19"/>
              </p:custDataLst>
            </p:nvPr>
          </p:nvSpPr>
          <p:spPr>
            <a:xfrm>
              <a:off x="1655" y="2613"/>
              <a:ext cx="2041" cy="0"/>
            </a:xfrm>
            <a:prstGeom prst="line">
              <a:avLst/>
            </a:prstGeom>
            <a:ln w="9525" cap="flat" cmpd="sng">
              <a:solidFill>
                <a:schemeClr val="dk1"/>
              </a:solidFill>
              <a:prstDash val="solid"/>
              <a:round/>
              <a:headEnd type="none" w="med" len="med"/>
              <a:tailEnd type="non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prstClr val="black"/>
                </a:solidFill>
                <a:effectLst/>
                <a:uLnTx/>
                <a:uFillTx/>
                <a:latin typeface="微软雅黑" panose="020b0503020204020204" charset="-122"/>
                <a:ea typeface="微软雅黑"/>
                <a:cs typeface="Arial"/>
              </a:endParaRPr>
            </a:p>
          </p:txBody>
        </p:sp>
        <p:sp>
          <p:nvSpPr>
            <p:cNvPr id="7182" name="Line 14"/>
            <p:cNvSpPr/>
            <p:nvPr>
              <p:custDataLst>
                <p:tags r:id="rId20"/>
              </p:custDataLst>
            </p:nvPr>
          </p:nvSpPr>
          <p:spPr>
            <a:xfrm flipH="1">
              <a:off x="1655" y="2613"/>
              <a:ext cx="0" cy="363"/>
            </a:xfrm>
            <a:prstGeom prst="line">
              <a:avLst/>
            </a:prstGeom>
            <a:ln w="9525" cap="flat" cmpd="sng">
              <a:solidFill>
                <a:schemeClr val="dk1"/>
              </a:solidFill>
              <a:prstDash val="solid"/>
              <a:round/>
              <a:headEnd type="none" w="med" len="med"/>
              <a:tailEnd type="triangl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prstClr val="black"/>
                </a:solidFill>
                <a:effectLst/>
                <a:uLnTx/>
                <a:uFillTx/>
                <a:latin typeface="微软雅黑" panose="020b0503020204020204" charset="-122"/>
                <a:ea typeface="微软雅黑"/>
                <a:cs typeface="Arial"/>
              </a:endParaRPr>
            </a:p>
          </p:txBody>
        </p:sp>
        <p:sp>
          <p:nvSpPr>
            <p:cNvPr id="7183" name="Line 15"/>
            <p:cNvSpPr/>
            <p:nvPr>
              <p:custDataLst>
                <p:tags r:id="rId21"/>
              </p:custDataLst>
            </p:nvPr>
          </p:nvSpPr>
          <p:spPr>
            <a:xfrm flipH="1">
              <a:off x="3696" y="2613"/>
              <a:ext cx="0" cy="363"/>
            </a:xfrm>
            <a:prstGeom prst="line">
              <a:avLst/>
            </a:prstGeom>
            <a:ln w="9525" cap="flat" cmpd="sng">
              <a:solidFill>
                <a:schemeClr val="dk1"/>
              </a:solidFill>
              <a:prstDash val="solid"/>
              <a:round/>
              <a:headEnd type="none" w="med" len="med"/>
              <a:tailEnd type="triangl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prstClr val="black"/>
                </a:solidFill>
                <a:effectLst/>
                <a:uLnTx/>
                <a:uFillTx/>
                <a:latin typeface="微软雅黑" panose="020b0503020204020204" charset="-122"/>
                <a:ea typeface="微软雅黑"/>
                <a:cs typeface="Arial"/>
              </a:endParaRPr>
            </a:p>
          </p:txBody>
        </p:sp>
        <p:sp>
          <p:nvSpPr>
            <p:cNvPr id="7184" name="Line 16"/>
            <p:cNvSpPr/>
            <p:nvPr>
              <p:custDataLst>
                <p:tags r:id="rId22"/>
              </p:custDataLst>
            </p:nvPr>
          </p:nvSpPr>
          <p:spPr>
            <a:xfrm flipH="1">
              <a:off x="2698" y="2295"/>
              <a:ext cx="0" cy="272"/>
            </a:xfrm>
            <a:prstGeom prst="line">
              <a:avLst/>
            </a:prstGeom>
            <a:ln w="9525" cap="flat" cmpd="sng">
              <a:solidFill>
                <a:schemeClr val="dk1"/>
              </a:solidFill>
              <a:prstDash val="solid"/>
              <a:round/>
              <a:headEnd type="none" w="med" len="med"/>
              <a:tailEnd type="non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prstClr val="black"/>
                </a:solidFill>
                <a:effectLst/>
                <a:uLnTx/>
                <a:uFillTx/>
                <a:latin typeface="微软雅黑" panose="020b0503020204020204" charset="-122"/>
                <a:ea typeface="微软雅黑"/>
                <a:cs typeface="Arial"/>
              </a:endParaRPr>
            </a:p>
          </p:txBody>
        </p:sp>
      </p:grpSp>
      <p:pic>
        <p:nvPicPr>
          <p:cNvPr id="12289" name="Picture 2" title=""/>
          <p:cNvPicPr>
            <a:picLocks noChangeAspect="1"/>
          </p:cNvPicPr>
          <p:nvPr>
            <p:custDataLst>
              <p:tags r:id="rId24"/>
            </p:custDataLst>
          </p:nvPr>
        </p:nvPicPr>
        <p:blipFill>
          <a:blip r:embed="rId23"/>
          <a:stretch>
            <a:fillRect/>
          </a:stretch>
        </p:blipFill>
        <p:spPr>
          <a:xfrm>
            <a:off x="422910" y="1297305"/>
            <a:ext cx="7821295" cy="1805940"/>
          </a:xfrm>
          <a:prstGeom prst="rect">
            <a:avLst/>
          </a:prstGeom>
          <a:noFill/>
          <a:ln w="9525">
            <a:noFill/>
          </a:ln>
        </p:spPr>
      </p:pic>
      <p:sp>
        <p:nvSpPr>
          <p:cNvPr id="3" name="文本框 2" title=""/>
          <p:cNvSpPr txBox="1"/>
          <p:nvPr>
            <p:custDataLst>
              <p:tags r:id="rId25"/>
            </p:custDataLst>
          </p:nvPr>
        </p:nvSpPr>
        <p:spPr>
          <a:xfrm>
            <a:off x="4860290" y="1196975"/>
            <a:ext cx="3661410" cy="52197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2800">
                <a:solidFill>
                  <a:srgbClr val="000000"/>
                </a:solidFill>
                <a:latin typeface="微软雅黑" panose="020b0503020204020204" charset="-122"/>
                <a:ea typeface="微软雅黑"/>
                <a:cs typeface="微软雅黑" panose="020b0503020204020204" charset="-122"/>
                <a:sym typeface="+mn-ea"/>
              </a:rPr>
              <a:t>10</a:t>
            </a:r>
            <a:r>
              <a:rPr lang="zh-CN" altLang="en-US" sz="2800" baseline="30000">
                <a:solidFill>
                  <a:srgbClr val="000000"/>
                </a:solidFill>
                <a:latin typeface="微软雅黑" panose="020b0503020204020204" charset="-122"/>
                <a:ea typeface="微软雅黑"/>
                <a:cs typeface="微软雅黑" panose="020b0503020204020204" charset="-122"/>
                <a:sym typeface="+mn-ea"/>
              </a:rPr>
              <a:t>-9</a:t>
            </a:r>
            <a:r>
              <a:rPr lang="zh-CN" altLang="en-US" sz="2800">
                <a:solidFill>
                  <a:srgbClr val="000000"/>
                </a:solidFill>
                <a:latin typeface="微软雅黑" panose="020b0503020204020204" charset="-122"/>
                <a:ea typeface="微软雅黑"/>
                <a:cs typeface="微软雅黑" panose="020b0503020204020204" charset="-122"/>
                <a:sym typeface="+mn-ea"/>
              </a:rPr>
              <a:t>m=1nm(纳米)</a:t>
            </a:r>
            <a:endParaRPr lang="zh-CN" altLang="en-US" sz="2800">
              <a:solidFill>
                <a:srgbClr val="000000"/>
              </a:solidFill>
              <a:latin typeface="微软雅黑" panose="020b0503020204020204" charset="-122"/>
              <a:ea typeface="微软雅黑"/>
              <a:cs typeface="微软雅黑" panose="020b0503020204020204" charset="-122"/>
              <a:sym typeface="+mn-ea"/>
            </a:endParaRPr>
          </a:p>
        </p:txBody>
      </p:sp>
    </p:spTree>
    <p:custDataLst>
      <p:tags r:id="rId2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1" dur="50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2"/>
          </p:custDataLst>
        </p:nvPr>
      </p:nvGrpSpPr>
      <p:grpSpPr>
        <a:xfrm>
          <a:off x="0" y="0"/>
          <a:ext cx="0" cy="0"/>
        </a:xfrm>
      </p:grpSpPr>
      <p:pic>
        <p:nvPicPr>
          <p:cNvPr id="32" name="图片 31" title=""/>
          <p:cNvPicPr>
            <a:picLocks noChangeAspect="1"/>
          </p:cNvPicPr>
          <p:nvPr>
            <p:custDataLst>
              <p:tags r:id="rId4"/>
            </p:custDataLst>
          </p:nvPr>
        </p:nvPicPr>
        <p:blipFill>
          <a:blip r:embed="rId3"/>
          <a:stretch>
            <a:fillRect/>
          </a:stretch>
        </p:blipFill>
        <p:spPr>
          <a:xfrm>
            <a:off x="0" y="0"/>
            <a:ext cx="540068" cy="720090"/>
          </a:xfrm>
          <a:prstGeom prst="rect">
            <a:avLst/>
          </a:prstGeom>
        </p:spPr>
      </p:pic>
      <p:pic>
        <p:nvPicPr>
          <p:cNvPr id="26" name="图片 25" title=""/>
          <p:cNvPicPr>
            <a:picLocks noChangeAspect="1"/>
          </p:cNvPicPr>
          <p:nvPr>
            <p:custDataLst>
              <p:tags r:id="rId6"/>
            </p:custDataLst>
          </p:nvPr>
        </p:nvPicPr>
        <p:blipFill>
          <a:blip r:embed="rId5"/>
          <a:stretch>
            <a:fillRect/>
          </a:stretch>
        </p:blipFill>
        <p:spPr>
          <a:xfrm>
            <a:off x="8603932" y="-5379"/>
            <a:ext cx="540068" cy="720090"/>
          </a:xfrm>
          <a:prstGeom prst="rect">
            <a:avLst/>
          </a:prstGeom>
        </p:spPr>
      </p:pic>
      <p:sp>
        <p:nvSpPr>
          <p:cNvPr id="13313" name="Text Box 2" title=""/>
          <p:cNvSpPr txBox="1"/>
          <p:nvPr>
            <p:custDataLst>
              <p:tags r:id="rId7"/>
            </p:custDataLst>
          </p:nvPr>
        </p:nvSpPr>
        <p:spPr>
          <a:xfrm>
            <a:off x="1620838" y="692785"/>
            <a:ext cx="6553200" cy="64516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3600">
                <a:solidFill>
                  <a:srgbClr val="000000"/>
                </a:solidFill>
                <a:latin typeface="微软雅黑" panose="020b0503020204020204" charset="-122"/>
                <a:ea typeface="微软雅黑"/>
              </a:rPr>
              <a:t>几种常见分散系的分类、比较</a:t>
            </a:r>
            <a:endParaRPr lang="zh-CN" altLang="en-US" sz="3600">
              <a:solidFill>
                <a:srgbClr val="000000"/>
              </a:solidFill>
              <a:latin typeface="微软雅黑" panose="020b0503020204020204" charset="-122"/>
              <a:ea typeface="微软雅黑"/>
            </a:endParaRPr>
          </a:p>
        </p:txBody>
      </p:sp>
      <p:sp>
        <p:nvSpPr>
          <p:cNvPr id="13314" name="Text Box 3" title=""/>
          <p:cNvSpPr txBox="1"/>
          <p:nvPr>
            <p:custDataLst>
              <p:tags r:id="rId8"/>
            </p:custDataLst>
          </p:nvPr>
        </p:nvSpPr>
        <p:spPr>
          <a:xfrm>
            <a:off x="663575" y="1485900"/>
            <a:ext cx="309880" cy="46037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sz="2400">
              <a:solidFill>
                <a:schemeClr val="dk1"/>
              </a:solidFill>
              <a:latin typeface="微软雅黑" panose="020b0503020204020204" charset="-122"/>
              <a:ea typeface="微软雅黑"/>
            </a:endParaRPr>
          </a:p>
        </p:txBody>
      </p:sp>
      <p:sp>
        <p:nvSpPr>
          <p:cNvPr id="13348" name="Rectangle 36" title=""/>
          <p:cNvSpPr/>
          <p:nvPr>
            <p:custDataLst>
              <p:tags r:id="rId9"/>
            </p:custDataLst>
          </p:nvPr>
        </p:nvSpPr>
        <p:spPr>
          <a:xfrm>
            <a:off x="2555875" y="3105150"/>
            <a:ext cx="1981200" cy="708025"/>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800">
                <a:solidFill>
                  <a:schemeClr val="accent2"/>
                </a:solidFill>
                <a:latin typeface="微软雅黑" panose="020b0503020204020204" charset="-122"/>
                <a:ea typeface="微软雅黑"/>
              </a:rPr>
              <a:t>分子、离子</a:t>
            </a:r>
            <a:endParaRPr lang="zh-CN" altLang="en-US" sz="2800">
              <a:solidFill>
                <a:schemeClr val="accent2"/>
              </a:solidFill>
              <a:latin typeface="微软雅黑" panose="020b0503020204020204" charset="-122"/>
              <a:ea typeface="微软雅黑"/>
            </a:endParaRPr>
          </a:p>
        </p:txBody>
      </p:sp>
      <p:sp>
        <p:nvSpPr>
          <p:cNvPr id="13349" name="Rectangle 37" title=""/>
          <p:cNvSpPr/>
          <p:nvPr>
            <p:custDataLst>
              <p:tags r:id="rId10"/>
            </p:custDataLst>
          </p:nvPr>
        </p:nvSpPr>
        <p:spPr>
          <a:xfrm>
            <a:off x="4787900" y="2997200"/>
            <a:ext cx="1905000" cy="708025"/>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spcBef>
                <a:spcPct val="20000"/>
              </a:spcBef>
            </a:pPr>
            <a:r>
              <a:rPr lang="zh-CN" altLang="en-US" sz="2800">
                <a:solidFill>
                  <a:schemeClr val="accent2"/>
                </a:solidFill>
                <a:latin typeface="微软雅黑" panose="020b0503020204020204" charset="-122"/>
                <a:ea typeface="微软雅黑"/>
              </a:rPr>
              <a:t>很多分子集合体</a:t>
            </a:r>
            <a:endParaRPr lang="zh-CN" altLang="en-US" sz="2800">
              <a:solidFill>
                <a:schemeClr val="accent2"/>
              </a:solidFill>
              <a:latin typeface="微软雅黑" panose="020b0503020204020204" charset="-122"/>
              <a:ea typeface="微软雅黑"/>
            </a:endParaRPr>
          </a:p>
        </p:txBody>
      </p:sp>
      <p:sp>
        <p:nvSpPr>
          <p:cNvPr id="13350" name="Rectangle 38" title=""/>
          <p:cNvSpPr/>
          <p:nvPr>
            <p:custDataLst>
              <p:tags r:id="rId11"/>
            </p:custDataLst>
          </p:nvPr>
        </p:nvSpPr>
        <p:spPr>
          <a:xfrm>
            <a:off x="6804025" y="2997200"/>
            <a:ext cx="1905000" cy="708025"/>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spcBef>
                <a:spcPct val="20000"/>
              </a:spcBef>
            </a:pPr>
            <a:r>
              <a:rPr lang="zh-CN" altLang="en-US" sz="2800">
                <a:solidFill>
                  <a:schemeClr val="accent2"/>
                </a:solidFill>
                <a:latin typeface="微软雅黑" panose="020b0503020204020204" charset="-122"/>
                <a:ea typeface="微软雅黑"/>
              </a:rPr>
              <a:t>很多分子集合体</a:t>
            </a:r>
            <a:endParaRPr lang="zh-CN" altLang="en-US" sz="2800">
              <a:solidFill>
                <a:schemeClr val="accent2"/>
              </a:solidFill>
              <a:latin typeface="微软雅黑" panose="020b0503020204020204" charset="-122"/>
              <a:ea typeface="微软雅黑"/>
            </a:endParaRPr>
          </a:p>
        </p:txBody>
      </p:sp>
      <p:sp>
        <p:nvSpPr>
          <p:cNvPr id="13351" name="Rectangle 39" title=""/>
          <p:cNvSpPr/>
          <p:nvPr>
            <p:custDataLst>
              <p:tags r:id="rId12"/>
            </p:custDataLst>
          </p:nvPr>
        </p:nvSpPr>
        <p:spPr>
          <a:xfrm>
            <a:off x="2484438" y="3806825"/>
            <a:ext cx="1981200" cy="709613"/>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spcBef>
                <a:spcPct val="20000"/>
              </a:spcBef>
            </a:pPr>
            <a:r>
              <a:rPr lang="zh-CN" altLang="en-US" sz="2800">
                <a:solidFill>
                  <a:schemeClr val="accent2"/>
                </a:solidFill>
                <a:latin typeface="微软雅黑" panose="020b0503020204020204" charset="-122"/>
                <a:ea typeface="微软雅黑"/>
              </a:rPr>
              <a:t>均一、稳定</a:t>
            </a:r>
            <a:endParaRPr lang="zh-CN" altLang="en-US" sz="2800">
              <a:solidFill>
                <a:schemeClr val="accent2"/>
              </a:solidFill>
              <a:latin typeface="微软雅黑" panose="020b0503020204020204" charset="-122"/>
              <a:ea typeface="微软雅黑"/>
            </a:endParaRPr>
          </a:p>
        </p:txBody>
      </p:sp>
      <p:sp>
        <p:nvSpPr>
          <p:cNvPr id="13352" name="Rectangle 40" title=""/>
          <p:cNvSpPr/>
          <p:nvPr>
            <p:custDataLst>
              <p:tags r:id="rId13"/>
            </p:custDataLst>
          </p:nvPr>
        </p:nvSpPr>
        <p:spPr>
          <a:xfrm>
            <a:off x="4500563" y="3860800"/>
            <a:ext cx="1905000" cy="708025"/>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spcBef>
                <a:spcPct val="20000"/>
              </a:spcBef>
            </a:pPr>
            <a:r>
              <a:rPr lang="en-US" altLang="zh-CN" sz="2800">
                <a:solidFill>
                  <a:schemeClr val="accent2"/>
                </a:solidFill>
                <a:latin typeface="微软雅黑" panose="020b0503020204020204" charset="-122"/>
                <a:ea typeface="微软雅黑"/>
                <a:cs typeface="微软雅黑" panose="020b0503020204020204" charset="-122"/>
              </a:rPr>
              <a:t>    </a:t>
            </a:r>
            <a:r>
              <a:rPr lang="zh-CN" altLang="en-US" sz="2800">
                <a:solidFill>
                  <a:schemeClr val="accent2"/>
                </a:solidFill>
                <a:latin typeface="微软雅黑" panose="020b0503020204020204" charset="-122"/>
                <a:ea typeface="微软雅黑"/>
                <a:cs typeface="微软雅黑" panose="020b0503020204020204" charset="-122"/>
              </a:rPr>
              <a:t>不均一、不稳定</a:t>
            </a:r>
            <a:endParaRPr lang="zh-CN" altLang="en-US" sz="2800">
              <a:solidFill>
                <a:schemeClr val="accent2"/>
              </a:solidFill>
              <a:latin typeface="微软雅黑" panose="020b0503020204020204" charset="-122"/>
              <a:ea typeface="微软雅黑"/>
              <a:cs typeface="微软雅黑" panose="020b0503020204020204" charset="-122"/>
            </a:endParaRPr>
          </a:p>
        </p:txBody>
      </p:sp>
      <p:sp>
        <p:nvSpPr>
          <p:cNvPr id="13353" name="Rectangle 41" title=""/>
          <p:cNvSpPr/>
          <p:nvPr>
            <p:custDataLst>
              <p:tags r:id="rId14"/>
            </p:custDataLst>
          </p:nvPr>
        </p:nvSpPr>
        <p:spPr>
          <a:xfrm>
            <a:off x="6588125" y="3860800"/>
            <a:ext cx="1905000" cy="708025"/>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spcBef>
                <a:spcPct val="20000"/>
              </a:spcBef>
            </a:pPr>
            <a:r>
              <a:rPr lang="en-US" altLang="zh-CN" sz="2800">
                <a:solidFill>
                  <a:schemeClr val="accent2"/>
                </a:solidFill>
                <a:latin typeface="微软雅黑" panose="020b0503020204020204" charset="-122"/>
                <a:ea typeface="微软雅黑"/>
                <a:cs typeface="微软雅黑" panose="020b0503020204020204" charset="-122"/>
              </a:rPr>
              <a:t>   </a:t>
            </a:r>
            <a:r>
              <a:rPr lang="zh-CN" altLang="en-US" sz="2800">
                <a:solidFill>
                  <a:schemeClr val="accent2"/>
                </a:solidFill>
                <a:latin typeface="微软雅黑" panose="020b0503020204020204" charset="-122"/>
                <a:ea typeface="微软雅黑"/>
                <a:cs typeface="微软雅黑" panose="020b0503020204020204" charset="-122"/>
              </a:rPr>
              <a:t>均一、稳定</a:t>
            </a:r>
            <a:endParaRPr lang="zh-CN" altLang="en-US" sz="2800">
              <a:solidFill>
                <a:schemeClr val="accent2"/>
              </a:solidFill>
              <a:latin typeface="微软雅黑" panose="020b0503020204020204" charset="-122"/>
              <a:ea typeface="微软雅黑"/>
              <a:cs typeface="微软雅黑" panose="020b0503020204020204" charset="-122"/>
            </a:endParaRPr>
          </a:p>
        </p:txBody>
      </p:sp>
      <p:sp>
        <p:nvSpPr>
          <p:cNvPr id="13354" name="Rectangle 42" title=""/>
          <p:cNvSpPr/>
          <p:nvPr>
            <p:custDataLst>
              <p:tags r:id="rId15"/>
            </p:custDataLst>
          </p:nvPr>
        </p:nvSpPr>
        <p:spPr>
          <a:xfrm>
            <a:off x="2484438" y="5229225"/>
            <a:ext cx="1981200" cy="708025"/>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spcBef>
                <a:spcPct val="20000"/>
              </a:spcBef>
            </a:pPr>
            <a:r>
              <a:rPr lang="zh-CN" altLang="en-US" sz="2800">
                <a:solidFill>
                  <a:schemeClr val="accent2"/>
                </a:solidFill>
                <a:latin typeface="微软雅黑" panose="020b0503020204020204" charset="-122"/>
                <a:ea typeface="微软雅黑"/>
              </a:rPr>
              <a:t>能</a:t>
            </a:r>
            <a:endParaRPr lang="zh-CN" altLang="en-US" sz="2800">
              <a:solidFill>
                <a:schemeClr val="accent2"/>
              </a:solidFill>
              <a:latin typeface="微软雅黑" panose="020b0503020204020204" charset="-122"/>
              <a:ea typeface="微软雅黑"/>
            </a:endParaRPr>
          </a:p>
        </p:txBody>
      </p:sp>
      <p:sp>
        <p:nvSpPr>
          <p:cNvPr id="13355" name="Rectangle 43" title=""/>
          <p:cNvSpPr/>
          <p:nvPr>
            <p:custDataLst>
              <p:tags r:id="rId16"/>
            </p:custDataLst>
          </p:nvPr>
        </p:nvSpPr>
        <p:spPr>
          <a:xfrm>
            <a:off x="4645025" y="5157788"/>
            <a:ext cx="1981200" cy="708025"/>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spcBef>
                <a:spcPct val="20000"/>
              </a:spcBef>
            </a:pPr>
            <a:r>
              <a:rPr lang="zh-CN" altLang="en-US" sz="2800">
                <a:solidFill>
                  <a:schemeClr val="accent2"/>
                </a:solidFill>
                <a:latin typeface="微软雅黑" panose="020b0503020204020204" charset="-122"/>
                <a:ea typeface="微软雅黑"/>
              </a:rPr>
              <a:t>不能</a:t>
            </a:r>
            <a:endParaRPr lang="zh-CN" altLang="en-US" sz="2800">
              <a:solidFill>
                <a:schemeClr val="accent2"/>
              </a:solidFill>
              <a:latin typeface="微软雅黑" panose="020b0503020204020204" charset="-122"/>
              <a:ea typeface="微软雅黑"/>
            </a:endParaRPr>
          </a:p>
        </p:txBody>
      </p:sp>
      <p:sp>
        <p:nvSpPr>
          <p:cNvPr id="13356" name="Rectangle 44" title=""/>
          <p:cNvSpPr/>
          <p:nvPr>
            <p:custDataLst>
              <p:tags r:id="rId17"/>
            </p:custDataLst>
          </p:nvPr>
        </p:nvSpPr>
        <p:spPr>
          <a:xfrm>
            <a:off x="6804025" y="5157788"/>
            <a:ext cx="1981200" cy="708025"/>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spcBef>
                <a:spcPct val="20000"/>
              </a:spcBef>
            </a:pPr>
            <a:r>
              <a:rPr lang="zh-CN" altLang="en-US" sz="2800">
                <a:solidFill>
                  <a:schemeClr val="accent2"/>
                </a:solidFill>
                <a:latin typeface="微软雅黑" panose="020b0503020204020204" charset="-122"/>
                <a:ea typeface="微软雅黑"/>
              </a:rPr>
              <a:t>能</a:t>
            </a:r>
            <a:endParaRPr lang="zh-CN" altLang="en-US" sz="2800">
              <a:solidFill>
                <a:schemeClr val="accent2"/>
              </a:solidFill>
              <a:latin typeface="微软雅黑" panose="020b0503020204020204" charset="-122"/>
              <a:ea typeface="微软雅黑"/>
            </a:endParaRPr>
          </a:p>
        </p:txBody>
      </p:sp>
      <p:sp>
        <p:nvSpPr>
          <p:cNvPr id="13357" name="Rectangle 45" title=""/>
          <p:cNvSpPr/>
          <p:nvPr>
            <p:custDataLst>
              <p:tags r:id="rId18"/>
            </p:custDataLst>
          </p:nvPr>
        </p:nvSpPr>
        <p:spPr>
          <a:xfrm>
            <a:off x="2555875" y="2133600"/>
            <a:ext cx="1981200" cy="708025"/>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20000"/>
              </a:spcBef>
            </a:pPr>
            <a:endParaRPr lang="zh-CN" altLang="en-US" sz="2800">
              <a:solidFill>
                <a:schemeClr val="dk1"/>
              </a:solidFill>
              <a:latin typeface="微软雅黑" panose="020b0503020204020204" charset="-122"/>
              <a:ea typeface="微软雅黑"/>
              <a:cs typeface="微软雅黑" panose="020b0503020204020204" charset="-122"/>
            </a:endParaRPr>
          </a:p>
          <a:p>
            <a:pPr>
              <a:spcBef>
                <a:spcPct val="20000"/>
              </a:spcBef>
            </a:pPr>
            <a:r>
              <a:rPr lang="zh-CN" altLang="en-US" sz="2800">
                <a:solidFill>
                  <a:schemeClr val="dk1"/>
                </a:solidFill>
                <a:latin typeface="微软雅黑" panose="020b0503020204020204" charset="-122"/>
                <a:ea typeface="微软雅黑"/>
                <a:cs typeface="微软雅黑" panose="020b0503020204020204" charset="-122"/>
              </a:rPr>
              <a:t>小于10</a:t>
            </a:r>
            <a:r>
              <a:rPr lang="zh-CN" altLang="en-US" sz="2800" baseline="30000">
                <a:solidFill>
                  <a:schemeClr val="dk1"/>
                </a:solidFill>
                <a:latin typeface="微软雅黑" panose="020b0503020204020204" charset="-122"/>
                <a:ea typeface="微软雅黑"/>
                <a:cs typeface="微软雅黑" panose="020b0503020204020204" charset="-122"/>
              </a:rPr>
              <a:t>－9</a:t>
            </a:r>
            <a:r>
              <a:rPr lang="zh-CN" altLang="en-US" sz="2800">
                <a:solidFill>
                  <a:schemeClr val="dk1"/>
                </a:solidFill>
                <a:latin typeface="微软雅黑" panose="020b0503020204020204" charset="-122"/>
                <a:ea typeface="微软雅黑"/>
                <a:cs typeface="微软雅黑" panose="020b0503020204020204" charset="-122"/>
              </a:rPr>
              <a:t>m</a:t>
            </a:r>
            <a:endParaRPr lang="zh-CN" altLang="en-US" sz="2800">
              <a:solidFill>
                <a:schemeClr val="dk1"/>
              </a:solidFill>
              <a:latin typeface="微软雅黑" panose="020b0503020204020204" charset="-122"/>
              <a:ea typeface="微软雅黑"/>
              <a:cs typeface="微软雅黑" panose="020b0503020204020204" charset="-122"/>
            </a:endParaRPr>
          </a:p>
          <a:p>
            <a:pPr algn="ctr">
              <a:spcBef>
                <a:spcPct val="20000"/>
              </a:spcBef>
            </a:pPr>
            <a:endParaRPr lang="zh-CN" altLang="en-US" sz="2800">
              <a:solidFill>
                <a:schemeClr val="dk1"/>
              </a:solidFill>
              <a:latin typeface="微软雅黑" panose="020b0503020204020204" charset="-122"/>
              <a:ea typeface="微软雅黑"/>
              <a:cs typeface="微软雅黑" panose="020b0503020204020204" charset="-122"/>
            </a:endParaRPr>
          </a:p>
        </p:txBody>
      </p:sp>
      <p:sp>
        <p:nvSpPr>
          <p:cNvPr id="13358" name="Rectangle 46" title=""/>
          <p:cNvSpPr/>
          <p:nvPr>
            <p:custDataLst>
              <p:tags r:id="rId19"/>
            </p:custDataLst>
          </p:nvPr>
        </p:nvSpPr>
        <p:spPr>
          <a:xfrm>
            <a:off x="4787900" y="2060575"/>
            <a:ext cx="1981200" cy="708025"/>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20000"/>
              </a:spcBef>
            </a:pPr>
            <a:endParaRPr lang="en-US" altLang="zh-CN" sz="2800">
              <a:solidFill>
                <a:schemeClr val="dk1"/>
              </a:solidFill>
              <a:latin typeface="微软雅黑" panose="020b0503020204020204" charset="-122"/>
              <a:ea typeface="微软雅黑"/>
              <a:cs typeface="微软雅黑" panose="020b0503020204020204" charset="-122"/>
            </a:endParaRPr>
          </a:p>
          <a:p>
            <a:pPr>
              <a:spcBef>
                <a:spcPct val="20000"/>
              </a:spcBef>
            </a:pPr>
            <a:r>
              <a:rPr lang="zh-CN" altLang="en-US" sz="2800">
                <a:solidFill>
                  <a:schemeClr val="dk1"/>
                </a:solidFill>
                <a:latin typeface="微软雅黑" panose="020b0503020204020204" charset="-122"/>
                <a:ea typeface="微软雅黑"/>
                <a:cs typeface="微软雅黑" panose="020b0503020204020204" charset="-122"/>
              </a:rPr>
              <a:t>大于</a:t>
            </a:r>
            <a:r>
              <a:rPr lang="en-US" altLang="zh-CN" sz="2800">
                <a:solidFill>
                  <a:schemeClr val="dk1"/>
                </a:solidFill>
                <a:latin typeface="微软雅黑" panose="020b0503020204020204" charset="-122"/>
                <a:ea typeface="微软雅黑"/>
                <a:cs typeface="微软雅黑" panose="020b0503020204020204" charset="-122"/>
              </a:rPr>
              <a:t>10</a:t>
            </a:r>
            <a:r>
              <a:rPr lang="zh-CN" altLang="en-US" sz="2800" baseline="30000">
                <a:solidFill>
                  <a:schemeClr val="dk1"/>
                </a:solidFill>
                <a:latin typeface="微软雅黑" panose="020b0503020204020204" charset="-122"/>
                <a:ea typeface="微软雅黑"/>
                <a:cs typeface="微软雅黑" panose="020b0503020204020204" charset="-122"/>
              </a:rPr>
              <a:t>－</a:t>
            </a:r>
            <a:r>
              <a:rPr lang="en-US" altLang="zh-CN" sz="2800" baseline="30000">
                <a:solidFill>
                  <a:schemeClr val="dk1"/>
                </a:solidFill>
                <a:latin typeface="微软雅黑" panose="020b0503020204020204" charset="-122"/>
                <a:ea typeface="微软雅黑"/>
                <a:cs typeface="微软雅黑" panose="020b0503020204020204" charset="-122"/>
              </a:rPr>
              <a:t>9</a:t>
            </a:r>
            <a:r>
              <a:rPr lang="en-US" altLang="zh-CN" sz="2800">
                <a:solidFill>
                  <a:schemeClr val="dk1"/>
                </a:solidFill>
                <a:latin typeface="微软雅黑" panose="020b0503020204020204" charset="-122"/>
                <a:ea typeface="微软雅黑"/>
                <a:cs typeface="微软雅黑" panose="020b0503020204020204" charset="-122"/>
              </a:rPr>
              <a:t>m</a:t>
            </a:r>
            <a:endParaRPr lang="en-US" altLang="zh-CN" sz="2800">
              <a:solidFill>
                <a:schemeClr val="dk1"/>
              </a:solidFill>
              <a:latin typeface="微软雅黑" panose="020b0503020204020204" charset="-122"/>
              <a:ea typeface="微软雅黑"/>
              <a:cs typeface="微软雅黑" panose="020b0503020204020204" charset="-122"/>
            </a:endParaRPr>
          </a:p>
          <a:p>
            <a:pPr algn="ctr">
              <a:spcBef>
                <a:spcPct val="20000"/>
              </a:spcBef>
            </a:pPr>
            <a:endParaRPr lang="en-US" altLang="zh-CN" sz="2800">
              <a:solidFill>
                <a:schemeClr val="dk1"/>
              </a:solidFill>
              <a:latin typeface="微软雅黑" panose="020b0503020204020204" charset="-122"/>
              <a:ea typeface="微软雅黑"/>
              <a:cs typeface="微软雅黑" panose="020b0503020204020204" charset="-122"/>
            </a:endParaRPr>
          </a:p>
        </p:txBody>
      </p:sp>
      <p:sp>
        <p:nvSpPr>
          <p:cNvPr id="13359" name="Rectangle 47" title=""/>
          <p:cNvSpPr/>
          <p:nvPr>
            <p:custDataLst>
              <p:tags r:id="rId20"/>
            </p:custDataLst>
          </p:nvPr>
        </p:nvSpPr>
        <p:spPr>
          <a:xfrm>
            <a:off x="6734175" y="2133600"/>
            <a:ext cx="2092325" cy="708025"/>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20000"/>
              </a:spcBef>
            </a:pPr>
            <a:endParaRPr lang="en-US" altLang="zh-CN" sz="2800">
              <a:solidFill>
                <a:schemeClr val="dk1"/>
              </a:solidFill>
              <a:latin typeface="微软雅黑" panose="020b0503020204020204" charset="-122"/>
              <a:ea typeface="微软雅黑"/>
              <a:cs typeface="微软雅黑" panose="020b0503020204020204" charset="-122"/>
            </a:endParaRPr>
          </a:p>
          <a:p>
            <a:pPr>
              <a:spcBef>
                <a:spcPct val="20000"/>
              </a:spcBef>
            </a:pPr>
            <a:r>
              <a:rPr lang="en-US" altLang="zh-CN" sz="2400">
                <a:solidFill>
                  <a:schemeClr val="dk1"/>
                </a:solidFill>
                <a:latin typeface="微软雅黑" panose="020b0503020204020204" charset="-122"/>
                <a:ea typeface="微软雅黑"/>
                <a:cs typeface="微软雅黑" panose="020b0503020204020204" charset="-122"/>
              </a:rPr>
              <a:t>10</a:t>
            </a:r>
            <a:r>
              <a:rPr lang="zh-CN" altLang="en-US" sz="2400" baseline="30000">
                <a:solidFill>
                  <a:schemeClr val="dk1"/>
                </a:solidFill>
                <a:latin typeface="微软雅黑" panose="020b0503020204020204" charset="-122"/>
                <a:ea typeface="微软雅黑"/>
                <a:cs typeface="微软雅黑" panose="020b0503020204020204" charset="-122"/>
              </a:rPr>
              <a:t>－</a:t>
            </a:r>
            <a:r>
              <a:rPr lang="en-US" altLang="zh-CN" sz="2400" baseline="30000">
                <a:solidFill>
                  <a:schemeClr val="dk1"/>
                </a:solidFill>
                <a:latin typeface="微软雅黑" panose="020b0503020204020204" charset="-122"/>
                <a:ea typeface="微软雅黑"/>
                <a:cs typeface="微软雅黑" panose="020b0503020204020204" charset="-122"/>
              </a:rPr>
              <a:t>9</a:t>
            </a:r>
            <a:r>
              <a:rPr lang="en-US" altLang="zh-CN" sz="2400">
                <a:solidFill>
                  <a:schemeClr val="dk1"/>
                </a:solidFill>
                <a:latin typeface="微软雅黑" panose="020b0503020204020204" charset="-122"/>
                <a:ea typeface="微软雅黑"/>
                <a:cs typeface="微软雅黑" panose="020b0503020204020204" charset="-122"/>
              </a:rPr>
              <a:t>—10</a:t>
            </a:r>
            <a:r>
              <a:rPr lang="zh-CN" altLang="en-US" sz="2400" baseline="30000">
                <a:solidFill>
                  <a:schemeClr val="dk1"/>
                </a:solidFill>
                <a:latin typeface="微软雅黑" panose="020b0503020204020204" charset="-122"/>
                <a:ea typeface="微软雅黑"/>
                <a:cs typeface="微软雅黑" panose="020b0503020204020204" charset="-122"/>
              </a:rPr>
              <a:t>－</a:t>
            </a:r>
            <a:r>
              <a:rPr lang="en-US" altLang="zh-CN" sz="2400" baseline="30000">
                <a:solidFill>
                  <a:schemeClr val="dk1"/>
                </a:solidFill>
                <a:latin typeface="微软雅黑" panose="020b0503020204020204" charset="-122"/>
                <a:ea typeface="微软雅黑"/>
                <a:cs typeface="微软雅黑" panose="020b0503020204020204" charset="-122"/>
              </a:rPr>
              <a:t>7</a:t>
            </a:r>
            <a:r>
              <a:rPr lang="en-US" altLang="zh-CN" sz="2400">
                <a:solidFill>
                  <a:schemeClr val="dk1"/>
                </a:solidFill>
                <a:latin typeface="微软雅黑" panose="020b0503020204020204" charset="-122"/>
                <a:ea typeface="微软雅黑"/>
                <a:cs typeface="微软雅黑" panose="020b0503020204020204" charset="-122"/>
              </a:rPr>
              <a:t>m</a:t>
            </a:r>
            <a:endParaRPr lang="en-US" altLang="zh-CN" sz="2400">
              <a:solidFill>
                <a:schemeClr val="dk1"/>
              </a:solidFill>
              <a:latin typeface="微软雅黑" panose="020b0503020204020204" charset="-122"/>
              <a:ea typeface="微软雅黑"/>
              <a:cs typeface="微软雅黑" panose="020b0503020204020204" charset="-122"/>
            </a:endParaRPr>
          </a:p>
          <a:p>
            <a:pPr algn="ctr">
              <a:spcBef>
                <a:spcPct val="20000"/>
              </a:spcBef>
            </a:pPr>
            <a:endParaRPr lang="en-US" altLang="zh-CN" sz="2400">
              <a:solidFill>
                <a:schemeClr val="dk1"/>
              </a:solidFill>
              <a:latin typeface="微软雅黑" panose="020b0503020204020204" charset="-122"/>
              <a:ea typeface="微软雅黑"/>
              <a:cs typeface="微软雅黑" panose="020b0503020204020204" charset="-122"/>
            </a:endParaRPr>
          </a:p>
        </p:txBody>
      </p:sp>
      <p:graphicFrame>
        <p:nvGraphicFramePr>
          <p:cNvPr id="13316" name="表格 13315" title=""/>
          <p:cNvGraphicFramePr>
            <a:graphicFrameLocks noGrp="1"/>
          </p:cNvGraphicFramePr>
          <p:nvPr>
            <p:custDataLst>
              <p:tags r:id="rId21"/>
            </p:custDataLst>
          </p:nvPr>
        </p:nvGraphicFramePr>
        <p:xfrm>
          <a:off x="396875" y="1485900"/>
          <a:ext cx="8423910" cy="4464050"/>
        </p:xfrm>
        <a:graphic>
          <a:graphicData uri="http://schemas.openxmlformats.org/drawingml/2006/table">
            <a:tbl>
              <a:tblPr/>
              <a:tblGrid>
                <a:gridCol w="1744345"/>
                <a:gridCol w="2397760"/>
                <a:gridCol w="2212975"/>
                <a:gridCol w="2068830"/>
              </a:tblGrid>
              <a:tr h="488950">
                <a:tc>
                  <a:txBody>
                    <a:bodyPr vert="horz" wrap="square"/>
                    <a:lstStyle>
                      <a:lvl1pPr marL="342900" lvl="0" indent="-342900" algn="l" defTabSz="914400" eaLnBrk="0" fontAlgn="base" latinLnBrk="0" hangingPunct="0">
                        <a:spcBef>
                          <a:spcPct val="20000"/>
                        </a:spcBef>
                        <a:spcAft>
                          <a:spcPct val="0"/>
                        </a:spcAft>
                        <a:buFont typeface="Arial" pitchFamily="34" charset="0"/>
                        <a:buChar char="•"/>
                        <a:defRPr sz="2000" b="0" i="0" u="none" kern="1200" baseline="0">
                          <a:solidFill>
                            <a:schemeClr val="tx1"/>
                          </a:solidFill>
                          <a:latin typeface="Calibri"/>
                          <a:ea typeface="微软雅黑"/>
                        </a:defRPr>
                      </a:lvl1pPr>
                      <a:lvl2pPr marL="742950" lvl="1" indent="-285750">
                        <a:defRPr sz="1800" kern="1200"/>
                      </a:lvl2pPr>
                      <a:lvl3pPr marL="1143000" lvl="2" indent="-228600">
                        <a:defRPr sz="1600" kern="1200"/>
                      </a:lvl3pPr>
                      <a:lvl4pPr marL="1600200" lvl="3" indent="-228600">
                        <a:defRPr sz="1400" kern="1200"/>
                      </a:lvl4pPr>
                      <a:lvl5pPr marL="2057400" lvl="4" indent="-228600">
                        <a:defRPr sz="1400" kern="1200"/>
                      </a:lvl5pPr>
                    </a:lstStyle>
                    <a:p>
                      <a:pPr marL="0" lvl="0" indent="0" algn="ctr" eaLnBrk="1" hangingPunct="1">
                        <a:spcBef>
                          <a:spcPct val="0"/>
                        </a:spcBef>
                        <a:buNone/>
                      </a:pPr>
                      <a:r>
                        <a:rPr lang="zh-CN" altLang="en-US">
                          <a:solidFill>
                            <a:srgbClr val="000000"/>
                          </a:solidFill>
                          <a:latin typeface="微软雅黑" panose="020b0503020204020204" charset="-122"/>
                          <a:ea typeface="微软雅黑"/>
                        </a:rPr>
                        <a:t>分散系</a:t>
                      </a:r>
                      <a:endParaRPr lang="zh-CN" altLang="en-US">
                        <a:solidFill>
                          <a:srgbClr val="000000"/>
                        </a:solidFill>
                        <a:latin typeface="微软雅黑" panose="020b0503020204020204" charset="-122"/>
                        <a:ea typeface="微软雅黑"/>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spcBef>
                          <a:spcPct val="20000"/>
                        </a:spcBef>
                        <a:spcAft>
                          <a:spcPct val="0"/>
                        </a:spcAft>
                        <a:buFont typeface="Arial" pitchFamily="34" charset="0"/>
                        <a:buChar char="•"/>
                        <a:defRPr sz="2000" b="0" i="0" u="none" kern="1200" baseline="0">
                          <a:solidFill>
                            <a:schemeClr val="tx1"/>
                          </a:solidFill>
                          <a:latin typeface="Calibri"/>
                          <a:ea typeface="微软雅黑"/>
                        </a:defRPr>
                      </a:lvl1pPr>
                      <a:lvl2pPr marL="742950" lvl="1" indent="-285750">
                        <a:defRPr sz="1800" kern="1200"/>
                      </a:lvl2pPr>
                      <a:lvl3pPr marL="1143000" lvl="2" indent="-228600">
                        <a:defRPr sz="1600" kern="1200"/>
                      </a:lvl3pPr>
                      <a:lvl4pPr marL="1600200" lvl="3" indent="-228600">
                        <a:defRPr sz="1400" kern="1200"/>
                      </a:lvl4pPr>
                      <a:lvl5pPr marL="2057400" lvl="4" indent="-228600">
                        <a:defRPr sz="1400" kern="1200"/>
                      </a:lvl5pPr>
                    </a:lstStyle>
                    <a:p>
                      <a:pPr marL="0" lvl="0" indent="0" algn="ctr" eaLnBrk="1" hangingPunct="1">
                        <a:spcBef>
                          <a:spcPct val="0"/>
                        </a:spcBef>
                        <a:buNone/>
                      </a:pPr>
                      <a:r>
                        <a:rPr lang="zh-CN" altLang="en-US">
                          <a:solidFill>
                            <a:srgbClr val="000000"/>
                          </a:solidFill>
                          <a:latin typeface="微软雅黑" panose="020b0503020204020204" charset="-122"/>
                          <a:ea typeface="微软雅黑"/>
                        </a:rPr>
                        <a:t>溶液</a:t>
                      </a:r>
                      <a:endParaRPr lang="zh-CN" altLang="en-US">
                        <a:solidFill>
                          <a:srgbClr val="000000"/>
                        </a:solidFill>
                        <a:latin typeface="微软雅黑" panose="020b0503020204020204" charset="-122"/>
                        <a:ea typeface="微软雅黑"/>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spcBef>
                          <a:spcPct val="20000"/>
                        </a:spcBef>
                        <a:spcAft>
                          <a:spcPct val="0"/>
                        </a:spcAft>
                        <a:buFont typeface="Arial" pitchFamily="34" charset="0"/>
                        <a:buChar char="•"/>
                        <a:defRPr sz="2000" b="0" i="0" u="none" kern="1200" baseline="0">
                          <a:solidFill>
                            <a:schemeClr val="tx1"/>
                          </a:solidFill>
                          <a:latin typeface="Calibri"/>
                          <a:ea typeface="微软雅黑"/>
                        </a:defRPr>
                      </a:lvl1pPr>
                      <a:lvl2pPr marL="742950" lvl="1" indent="-285750">
                        <a:defRPr sz="1800" kern="1200"/>
                      </a:lvl2pPr>
                      <a:lvl3pPr marL="1143000" lvl="2" indent="-228600">
                        <a:defRPr sz="1600" kern="1200"/>
                      </a:lvl3pPr>
                      <a:lvl4pPr marL="1600200" lvl="3" indent="-228600">
                        <a:defRPr sz="1400" kern="1200"/>
                      </a:lvl4pPr>
                      <a:lvl5pPr marL="2057400" lvl="4" indent="-228600">
                        <a:defRPr sz="1400" kern="1200"/>
                      </a:lvl5pPr>
                    </a:lstStyle>
                    <a:p>
                      <a:pPr marL="0" lvl="0" indent="0" algn="ctr" eaLnBrk="1" hangingPunct="1">
                        <a:spcBef>
                          <a:spcPct val="0"/>
                        </a:spcBef>
                        <a:buNone/>
                      </a:pPr>
                      <a:r>
                        <a:rPr lang="zh-CN" altLang="en-US">
                          <a:solidFill>
                            <a:srgbClr val="000000"/>
                          </a:solidFill>
                          <a:latin typeface="微软雅黑" panose="020b0503020204020204" charset="-122"/>
                          <a:ea typeface="微软雅黑"/>
                        </a:rPr>
                        <a:t>浊液</a:t>
                      </a:r>
                      <a:endParaRPr lang="zh-CN" altLang="en-US">
                        <a:solidFill>
                          <a:srgbClr val="000000"/>
                        </a:solidFill>
                        <a:latin typeface="微软雅黑" panose="020b0503020204020204" charset="-122"/>
                        <a:ea typeface="微软雅黑"/>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spcBef>
                          <a:spcPct val="20000"/>
                        </a:spcBef>
                        <a:spcAft>
                          <a:spcPct val="0"/>
                        </a:spcAft>
                        <a:buFont typeface="Arial" pitchFamily="34" charset="0"/>
                        <a:buChar char="•"/>
                        <a:defRPr sz="2000" b="0" i="0" u="none" kern="1200" baseline="0">
                          <a:solidFill>
                            <a:schemeClr val="tx1"/>
                          </a:solidFill>
                          <a:latin typeface="Calibri"/>
                          <a:ea typeface="微软雅黑"/>
                        </a:defRPr>
                      </a:lvl1pPr>
                      <a:lvl2pPr marL="742950" lvl="1" indent="-285750">
                        <a:defRPr sz="1800" kern="1200"/>
                      </a:lvl2pPr>
                      <a:lvl3pPr marL="1143000" lvl="2" indent="-228600">
                        <a:defRPr sz="1600" kern="1200"/>
                      </a:lvl3pPr>
                      <a:lvl4pPr marL="1600200" lvl="3" indent="-228600">
                        <a:defRPr sz="1400" kern="1200"/>
                      </a:lvl4pPr>
                      <a:lvl5pPr marL="2057400" lvl="4" indent="-228600">
                        <a:defRPr sz="1400" kern="1200"/>
                      </a:lvl5pPr>
                    </a:lstStyle>
                    <a:p>
                      <a:pPr marL="0" lvl="0" indent="0" algn="ctr" eaLnBrk="1" hangingPunct="1">
                        <a:spcBef>
                          <a:spcPct val="0"/>
                        </a:spcBef>
                        <a:buNone/>
                      </a:pPr>
                      <a:r>
                        <a:rPr lang="zh-CN" altLang="en-US">
                          <a:solidFill>
                            <a:srgbClr val="000000"/>
                          </a:solidFill>
                          <a:latin typeface="微软雅黑" panose="020b0503020204020204" charset="-122"/>
                          <a:ea typeface="微软雅黑"/>
                        </a:rPr>
                        <a:t>胶体</a:t>
                      </a:r>
                      <a:endParaRPr lang="zh-CN" altLang="en-US">
                        <a:solidFill>
                          <a:srgbClr val="000000"/>
                        </a:solidFill>
                        <a:latin typeface="微软雅黑" panose="020b0503020204020204" charset="-122"/>
                        <a:ea typeface="微软雅黑"/>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893763">
                <a:tc>
                  <a:txBody>
                    <a:bodyPr vert="horz" wrap="square"/>
                    <a:lstStyle>
                      <a:lvl1pPr marL="342900" lvl="0" indent="-342900" algn="l" defTabSz="914400" eaLnBrk="0" fontAlgn="base" latinLnBrk="0" hangingPunct="0">
                        <a:spcBef>
                          <a:spcPct val="20000"/>
                        </a:spcBef>
                        <a:spcAft>
                          <a:spcPct val="0"/>
                        </a:spcAft>
                        <a:buFont typeface="Arial" pitchFamily="34" charset="0"/>
                        <a:buChar char="•"/>
                        <a:defRPr sz="2000" b="0" i="0" u="none" kern="1200" baseline="0">
                          <a:solidFill>
                            <a:schemeClr val="tx1"/>
                          </a:solidFill>
                          <a:latin typeface="Calibri"/>
                          <a:ea typeface="微软雅黑"/>
                        </a:defRPr>
                      </a:lvl1pPr>
                      <a:lvl2pPr marL="742950" lvl="1" indent="-285750">
                        <a:defRPr sz="1800" kern="1200"/>
                      </a:lvl2pPr>
                      <a:lvl3pPr marL="1143000" lvl="2" indent="-228600">
                        <a:defRPr sz="1600" kern="1200"/>
                      </a:lvl3pPr>
                      <a:lvl4pPr marL="1600200" lvl="3" indent="-228600">
                        <a:defRPr sz="1400" kern="1200"/>
                      </a:lvl4pPr>
                      <a:lvl5pPr marL="2057400" lvl="4" indent="-228600">
                        <a:defRPr sz="1400" kern="1200"/>
                      </a:lvl5pPr>
                    </a:lstStyle>
                    <a:p>
                      <a:pPr marL="0" lvl="0" indent="0" eaLnBrk="1" hangingPunct="1">
                        <a:spcBef>
                          <a:spcPct val="0"/>
                        </a:spcBef>
                        <a:buNone/>
                      </a:pPr>
                      <a:r>
                        <a:rPr lang="zh-CN" altLang="en-US">
                          <a:solidFill>
                            <a:srgbClr val="000000"/>
                          </a:solidFill>
                          <a:latin typeface="微软雅黑" panose="020b0503020204020204" charset="-122"/>
                          <a:ea typeface="微软雅黑"/>
                        </a:rPr>
                        <a:t>分散质微</a:t>
                      </a:r>
                      <a:endParaRPr lang="zh-CN" altLang="en-US">
                        <a:solidFill>
                          <a:srgbClr val="000000"/>
                        </a:solidFill>
                        <a:latin typeface="微软雅黑" panose="020b0503020204020204" charset="-122"/>
                        <a:ea typeface="微软雅黑"/>
                      </a:endParaRPr>
                    </a:p>
                    <a:p>
                      <a:pPr marL="0" lvl="0" indent="0" eaLnBrk="1" hangingPunct="1">
                        <a:spcBef>
                          <a:spcPct val="0"/>
                        </a:spcBef>
                        <a:buNone/>
                      </a:pPr>
                      <a:r>
                        <a:rPr lang="zh-CN" altLang="en-US">
                          <a:solidFill>
                            <a:srgbClr val="000000"/>
                          </a:solidFill>
                          <a:latin typeface="微软雅黑" panose="020b0503020204020204" charset="-122"/>
                          <a:ea typeface="微软雅黑"/>
                        </a:rPr>
                        <a:t>粒直径</a:t>
                      </a:r>
                      <a:endParaRPr lang="zh-CN" altLang="en-US">
                        <a:solidFill>
                          <a:srgbClr val="000000"/>
                        </a:solidFill>
                        <a:latin typeface="微软雅黑" panose="020b0503020204020204" charset="-122"/>
                        <a:ea typeface="微软雅黑"/>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spcBef>
                          <a:spcPct val="20000"/>
                        </a:spcBef>
                        <a:spcAft>
                          <a:spcPct val="0"/>
                        </a:spcAft>
                        <a:buFont typeface="Arial" pitchFamily="34" charset="0"/>
                        <a:buChar char="•"/>
                        <a:defRPr sz="2000" b="0" i="0" u="none" kern="1200" baseline="0">
                          <a:solidFill>
                            <a:schemeClr val="tx1"/>
                          </a:solidFill>
                          <a:latin typeface="Calibri"/>
                          <a:ea typeface="微软雅黑"/>
                        </a:defRPr>
                      </a:lvl1pPr>
                      <a:lvl2pPr marL="742950" lvl="1" indent="-285750">
                        <a:defRPr sz="1800" kern="1200"/>
                      </a:lvl2pPr>
                      <a:lvl3pPr marL="1143000" lvl="2" indent="-228600">
                        <a:defRPr sz="1600" kern="1200"/>
                      </a:lvl3pPr>
                      <a:lvl4pPr marL="1600200" lvl="3" indent="-228600">
                        <a:defRPr sz="1400" kern="1200"/>
                      </a:lvl4pPr>
                      <a:lvl5pPr marL="2057400" lvl="4" indent="-228600">
                        <a:defRPr sz="1400" kern="1200"/>
                      </a:lvl5pPr>
                    </a:lstStyle>
                    <a:p>
                      <a:pPr marL="0" lvl="0" indent="0" eaLnBrk="1" hangingPunct="1">
                        <a:buNone/>
                      </a:pPr>
                      <a:endParaRPr>
                        <a:solidFill>
                          <a:srgbClr val="000000"/>
                        </a:solidFill>
                        <a:latin typeface="微软雅黑" panose="020b0503020204020204" charset="-122"/>
                        <a:ea typeface="微软雅黑"/>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spcBef>
                          <a:spcPct val="20000"/>
                        </a:spcBef>
                        <a:spcAft>
                          <a:spcPct val="0"/>
                        </a:spcAft>
                        <a:buFont typeface="Arial" pitchFamily="34" charset="0"/>
                        <a:buChar char="•"/>
                        <a:defRPr sz="2000" b="0" i="0" u="none" kern="1200" baseline="0">
                          <a:solidFill>
                            <a:schemeClr val="tx1"/>
                          </a:solidFill>
                          <a:latin typeface="Calibri"/>
                          <a:ea typeface="微软雅黑"/>
                        </a:defRPr>
                      </a:lvl1pPr>
                      <a:lvl2pPr marL="742950" lvl="1" indent="-285750">
                        <a:defRPr sz="1800" kern="1200"/>
                      </a:lvl2pPr>
                      <a:lvl3pPr marL="1143000" lvl="2" indent="-228600">
                        <a:defRPr sz="1600" kern="1200"/>
                      </a:lvl3pPr>
                      <a:lvl4pPr marL="1600200" lvl="3" indent="-228600">
                        <a:defRPr sz="1400" kern="1200"/>
                      </a:lvl4pPr>
                      <a:lvl5pPr marL="2057400" lvl="4" indent="-228600">
                        <a:defRPr sz="1400" kern="1200"/>
                      </a:lvl5pPr>
                    </a:lstStyle>
                    <a:p>
                      <a:pPr marL="0" lvl="0" indent="0" eaLnBrk="1" hangingPunct="1">
                        <a:buNone/>
                      </a:pPr>
                      <a:endParaRPr>
                        <a:solidFill>
                          <a:srgbClr val="000000"/>
                        </a:solidFill>
                        <a:latin typeface="微软雅黑" panose="020b0503020204020204" charset="-122"/>
                        <a:ea typeface="微软雅黑"/>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spcBef>
                          <a:spcPct val="20000"/>
                        </a:spcBef>
                        <a:spcAft>
                          <a:spcPct val="0"/>
                        </a:spcAft>
                        <a:buFont typeface="Arial" pitchFamily="34" charset="0"/>
                        <a:buChar char="•"/>
                        <a:defRPr sz="2000" b="0" i="0" u="none" kern="1200" baseline="0">
                          <a:solidFill>
                            <a:schemeClr val="tx1"/>
                          </a:solidFill>
                          <a:latin typeface="Calibri"/>
                          <a:ea typeface="微软雅黑"/>
                        </a:defRPr>
                      </a:lvl1pPr>
                      <a:lvl2pPr marL="742950" lvl="1" indent="-285750">
                        <a:defRPr sz="1800" kern="1200"/>
                      </a:lvl2pPr>
                      <a:lvl3pPr marL="1143000" lvl="2" indent="-228600">
                        <a:defRPr sz="1600" kern="1200"/>
                      </a:lvl3pPr>
                      <a:lvl4pPr marL="1600200" lvl="3" indent="-228600">
                        <a:defRPr sz="1400" kern="1200"/>
                      </a:lvl4pPr>
                      <a:lvl5pPr marL="2057400" lvl="4" indent="-228600">
                        <a:defRPr sz="1400" kern="1200"/>
                      </a:lvl5pPr>
                    </a:lstStyle>
                    <a:p>
                      <a:pPr marL="0" lvl="0" indent="0" eaLnBrk="1" hangingPunct="1">
                        <a:buNone/>
                      </a:pPr>
                      <a:endParaRPr>
                        <a:latin typeface="微软雅黑" panose="020b0503020204020204" charset="-122"/>
                        <a:ea typeface="微软雅黑"/>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893762">
                <a:tc>
                  <a:txBody>
                    <a:bodyPr vert="horz" wrap="square"/>
                    <a:lstStyle>
                      <a:lvl1pPr marL="342900" lvl="0" indent="-342900" algn="l" defTabSz="914400" eaLnBrk="0" fontAlgn="base" latinLnBrk="0" hangingPunct="0">
                        <a:spcBef>
                          <a:spcPct val="20000"/>
                        </a:spcBef>
                        <a:spcAft>
                          <a:spcPct val="0"/>
                        </a:spcAft>
                        <a:buFont typeface="Arial" pitchFamily="34" charset="0"/>
                        <a:buChar char="•"/>
                        <a:defRPr sz="2000" b="0" i="0" u="none" kern="1200" baseline="0">
                          <a:solidFill>
                            <a:schemeClr val="tx1"/>
                          </a:solidFill>
                          <a:latin typeface="Calibri"/>
                          <a:ea typeface="微软雅黑"/>
                        </a:defRPr>
                      </a:lvl1pPr>
                      <a:lvl2pPr marL="742950" lvl="1" indent="-285750">
                        <a:defRPr sz="1800" kern="1200"/>
                      </a:lvl2pPr>
                      <a:lvl3pPr marL="1143000" lvl="2" indent="-228600">
                        <a:defRPr sz="1600" kern="1200"/>
                      </a:lvl3pPr>
                      <a:lvl4pPr marL="1600200" lvl="3" indent="-228600">
                        <a:defRPr sz="1400" kern="1200"/>
                      </a:lvl4pPr>
                      <a:lvl5pPr marL="2057400" lvl="4" indent="-228600">
                        <a:defRPr sz="1400" kern="1200"/>
                      </a:lvl5pPr>
                    </a:lstStyle>
                    <a:p>
                      <a:pPr marL="0" lvl="0" indent="0" eaLnBrk="1" hangingPunct="1">
                        <a:spcBef>
                          <a:spcPct val="0"/>
                        </a:spcBef>
                        <a:buNone/>
                      </a:pPr>
                      <a:r>
                        <a:rPr lang="zh-CN" altLang="en-US">
                          <a:solidFill>
                            <a:srgbClr val="000000"/>
                          </a:solidFill>
                          <a:latin typeface="微软雅黑" panose="020b0503020204020204" charset="-122"/>
                          <a:ea typeface="微软雅黑"/>
                        </a:rPr>
                        <a:t>分散质微</a:t>
                      </a:r>
                      <a:endParaRPr lang="zh-CN" altLang="en-US">
                        <a:solidFill>
                          <a:srgbClr val="000000"/>
                        </a:solidFill>
                        <a:latin typeface="微软雅黑" panose="020b0503020204020204" charset="-122"/>
                        <a:ea typeface="微软雅黑"/>
                      </a:endParaRPr>
                    </a:p>
                    <a:p>
                      <a:pPr marL="0" lvl="0" indent="0" eaLnBrk="1" hangingPunct="1">
                        <a:spcBef>
                          <a:spcPct val="0"/>
                        </a:spcBef>
                        <a:buNone/>
                      </a:pPr>
                      <a:r>
                        <a:rPr lang="zh-CN" altLang="en-US">
                          <a:solidFill>
                            <a:srgbClr val="000000"/>
                          </a:solidFill>
                          <a:latin typeface="微软雅黑" panose="020b0503020204020204" charset="-122"/>
                          <a:ea typeface="微软雅黑"/>
                        </a:rPr>
                        <a:t>粒构成</a:t>
                      </a:r>
                      <a:endParaRPr lang="zh-CN" altLang="en-US">
                        <a:solidFill>
                          <a:srgbClr val="000000"/>
                        </a:solidFill>
                        <a:latin typeface="微软雅黑" panose="020b0503020204020204" charset="-122"/>
                        <a:ea typeface="微软雅黑"/>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spcBef>
                          <a:spcPct val="20000"/>
                        </a:spcBef>
                        <a:spcAft>
                          <a:spcPct val="0"/>
                        </a:spcAft>
                        <a:buFont typeface="Arial" pitchFamily="34" charset="0"/>
                        <a:buChar char="•"/>
                        <a:defRPr sz="2000" b="0" i="0" u="none" kern="1200" baseline="0">
                          <a:solidFill>
                            <a:schemeClr val="tx1"/>
                          </a:solidFill>
                          <a:latin typeface="Calibri"/>
                          <a:ea typeface="微软雅黑"/>
                        </a:defRPr>
                      </a:lvl1pPr>
                      <a:lvl2pPr marL="742950" lvl="1" indent="-285750">
                        <a:defRPr sz="1800" kern="1200"/>
                      </a:lvl2pPr>
                      <a:lvl3pPr marL="1143000" lvl="2" indent="-228600">
                        <a:defRPr sz="1600" kern="1200"/>
                      </a:lvl3pPr>
                      <a:lvl4pPr marL="1600200" lvl="3" indent="-228600">
                        <a:defRPr sz="1400" kern="1200"/>
                      </a:lvl4pPr>
                      <a:lvl5pPr marL="2057400" lvl="4" indent="-228600">
                        <a:defRPr sz="1400" kern="1200"/>
                      </a:lvl5pPr>
                    </a:lstStyle>
                    <a:p>
                      <a:pPr marL="0" lvl="0" indent="0" eaLnBrk="1" hangingPunct="1">
                        <a:buNone/>
                      </a:pPr>
                      <a:endParaRPr>
                        <a:solidFill>
                          <a:srgbClr val="000000"/>
                        </a:solidFill>
                        <a:latin typeface="微软雅黑" panose="020b0503020204020204" charset="-122"/>
                        <a:ea typeface="微软雅黑"/>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spcBef>
                          <a:spcPct val="20000"/>
                        </a:spcBef>
                        <a:spcAft>
                          <a:spcPct val="0"/>
                        </a:spcAft>
                        <a:buFont typeface="Arial" pitchFamily="34" charset="0"/>
                        <a:buChar char="•"/>
                        <a:defRPr sz="2000" b="0" i="0" u="none" kern="1200" baseline="0">
                          <a:solidFill>
                            <a:schemeClr val="tx1"/>
                          </a:solidFill>
                          <a:latin typeface="Calibri"/>
                          <a:ea typeface="微软雅黑"/>
                        </a:defRPr>
                      </a:lvl1pPr>
                      <a:lvl2pPr marL="742950" lvl="1" indent="-285750">
                        <a:defRPr sz="1800" kern="1200"/>
                      </a:lvl2pPr>
                      <a:lvl3pPr marL="1143000" lvl="2" indent="-228600">
                        <a:defRPr sz="1600" kern="1200"/>
                      </a:lvl3pPr>
                      <a:lvl4pPr marL="1600200" lvl="3" indent="-228600">
                        <a:defRPr sz="1400" kern="1200"/>
                      </a:lvl4pPr>
                      <a:lvl5pPr marL="2057400" lvl="4" indent="-228600">
                        <a:defRPr sz="1400" kern="1200"/>
                      </a:lvl5pPr>
                    </a:lstStyle>
                    <a:p>
                      <a:pPr marL="0" lvl="0" indent="0" eaLnBrk="1" hangingPunct="1">
                        <a:buNone/>
                      </a:pPr>
                      <a:endParaRPr>
                        <a:solidFill>
                          <a:srgbClr val="000000"/>
                        </a:solidFill>
                        <a:latin typeface="微软雅黑" panose="020b0503020204020204" charset="-122"/>
                        <a:ea typeface="微软雅黑"/>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spcBef>
                          <a:spcPct val="20000"/>
                        </a:spcBef>
                        <a:spcAft>
                          <a:spcPct val="0"/>
                        </a:spcAft>
                        <a:buFont typeface="Arial" pitchFamily="34" charset="0"/>
                        <a:buChar char="•"/>
                        <a:defRPr sz="2000" b="0" i="0" u="none" kern="1200" baseline="0">
                          <a:solidFill>
                            <a:schemeClr val="tx1"/>
                          </a:solidFill>
                          <a:latin typeface="Calibri"/>
                          <a:ea typeface="微软雅黑"/>
                        </a:defRPr>
                      </a:lvl1pPr>
                      <a:lvl2pPr marL="742950" lvl="1" indent="-285750">
                        <a:defRPr sz="1800" kern="1200"/>
                      </a:lvl2pPr>
                      <a:lvl3pPr marL="1143000" lvl="2" indent="-228600">
                        <a:defRPr sz="1600" kern="1200"/>
                      </a:lvl3pPr>
                      <a:lvl4pPr marL="1600200" lvl="3" indent="-228600">
                        <a:defRPr sz="1400" kern="1200"/>
                      </a:lvl4pPr>
                      <a:lvl5pPr marL="2057400" lvl="4" indent="-228600">
                        <a:defRPr sz="1400" kern="1200"/>
                      </a:lvl5pPr>
                    </a:lstStyle>
                    <a:p>
                      <a:pPr marL="0" lvl="0" indent="0" eaLnBrk="1" hangingPunct="1">
                        <a:buNone/>
                      </a:pPr>
                      <a:endParaRPr>
                        <a:latin typeface="微软雅黑" panose="020b0503020204020204" charset="-122"/>
                        <a:ea typeface="微软雅黑"/>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295400">
                <a:tc>
                  <a:txBody>
                    <a:bodyPr vert="horz" wrap="square"/>
                    <a:lstStyle>
                      <a:lvl1pPr marL="342900" lvl="0" indent="-342900" algn="l" defTabSz="914400" eaLnBrk="0" fontAlgn="base" latinLnBrk="0" hangingPunct="0">
                        <a:spcBef>
                          <a:spcPct val="20000"/>
                        </a:spcBef>
                        <a:spcAft>
                          <a:spcPct val="0"/>
                        </a:spcAft>
                        <a:buFont typeface="Arial" pitchFamily="34" charset="0"/>
                        <a:buChar char="•"/>
                        <a:defRPr sz="2000" b="0" i="0" u="none" kern="1200" baseline="0">
                          <a:solidFill>
                            <a:schemeClr val="tx1"/>
                          </a:solidFill>
                          <a:latin typeface="Calibri"/>
                          <a:ea typeface="微软雅黑"/>
                        </a:defRPr>
                      </a:lvl1pPr>
                      <a:lvl2pPr marL="742950" lvl="1" indent="-285750">
                        <a:defRPr sz="1800" kern="1200"/>
                      </a:lvl2pPr>
                      <a:lvl3pPr marL="1143000" lvl="2" indent="-228600">
                        <a:defRPr sz="1600" kern="1200"/>
                      </a:lvl3pPr>
                      <a:lvl4pPr marL="1600200" lvl="3" indent="-228600">
                        <a:defRPr sz="1400" kern="1200"/>
                      </a:lvl4pPr>
                      <a:lvl5pPr marL="2057400" lvl="4" indent="-228600">
                        <a:defRPr sz="1400" kern="1200"/>
                      </a:lvl5pPr>
                    </a:lstStyle>
                    <a:p>
                      <a:pPr marL="0" lvl="0" indent="0" eaLnBrk="1" hangingPunct="1">
                        <a:spcBef>
                          <a:spcPct val="0"/>
                        </a:spcBef>
                        <a:buNone/>
                      </a:pPr>
                      <a:r>
                        <a:rPr lang="zh-CN" altLang="en-US">
                          <a:solidFill>
                            <a:srgbClr val="000000"/>
                          </a:solidFill>
                          <a:latin typeface="微软雅黑" panose="020b0503020204020204" charset="-122"/>
                          <a:ea typeface="微软雅黑"/>
                        </a:rPr>
                        <a:t>主要特征</a:t>
                      </a:r>
                      <a:endParaRPr lang="zh-CN" altLang="en-US">
                        <a:solidFill>
                          <a:srgbClr val="000000"/>
                        </a:solidFill>
                        <a:latin typeface="微软雅黑" panose="020b0503020204020204" charset="-122"/>
                        <a:ea typeface="微软雅黑"/>
                      </a:endParaRPr>
                    </a:p>
                    <a:p>
                      <a:pPr marL="0" lvl="0" indent="0" eaLnBrk="1" hangingPunct="1">
                        <a:spcBef>
                          <a:spcPct val="0"/>
                        </a:spcBef>
                        <a:buNone/>
                      </a:pPr>
                      <a:r>
                        <a:rPr lang="zh-CN" altLang="en-US">
                          <a:solidFill>
                            <a:srgbClr val="000000"/>
                          </a:solidFill>
                          <a:latin typeface="微软雅黑" panose="020b0503020204020204" charset="-122"/>
                          <a:ea typeface="微软雅黑"/>
                        </a:rPr>
                        <a:t>（即外观</a:t>
                      </a:r>
                      <a:endParaRPr lang="zh-CN" altLang="en-US">
                        <a:solidFill>
                          <a:srgbClr val="000000"/>
                        </a:solidFill>
                        <a:latin typeface="微软雅黑" panose="020b0503020204020204" charset="-122"/>
                        <a:ea typeface="微软雅黑"/>
                      </a:endParaRPr>
                    </a:p>
                    <a:p>
                      <a:pPr marL="0" lvl="0" indent="0" eaLnBrk="1" hangingPunct="1">
                        <a:spcBef>
                          <a:spcPct val="0"/>
                        </a:spcBef>
                        <a:buNone/>
                      </a:pPr>
                      <a:r>
                        <a:rPr lang="zh-CN" altLang="en-US">
                          <a:solidFill>
                            <a:srgbClr val="000000"/>
                          </a:solidFill>
                          <a:latin typeface="微软雅黑" panose="020b0503020204020204" charset="-122"/>
                          <a:ea typeface="微软雅黑"/>
                        </a:rPr>
                        <a:t>稳定性）</a:t>
                      </a:r>
                      <a:endParaRPr lang="zh-CN" altLang="en-US">
                        <a:solidFill>
                          <a:srgbClr val="000000"/>
                        </a:solidFill>
                        <a:latin typeface="微软雅黑" panose="020b0503020204020204" charset="-122"/>
                        <a:ea typeface="微软雅黑"/>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spcBef>
                          <a:spcPct val="20000"/>
                        </a:spcBef>
                        <a:spcAft>
                          <a:spcPct val="0"/>
                        </a:spcAft>
                        <a:buFont typeface="Arial" pitchFamily="34" charset="0"/>
                        <a:buChar char="•"/>
                        <a:defRPr sz="2000" b="0" i="0" u="none" kern="1200" baseline="0">
                          <a:solidFill>
                            <a:schemeClr val="tx1"/>
                          </a:solidFill>
                          <a:latin typeface="Calibri"/>
                          <a:ea typeface="微软雅黑"/>
                        </a:defRPr>
                      </a:lvl1pPr>
                      <a:lvl2pPr marL="742950" lvl="1" indent="-285750">
                        <a:defRPr sz="1800" kern="1200"/>
                      </a:lvl2pPr>
                      <a:lvl3pPr marL="1143000" lvl="2" indent="-228600">
                        <a:defRPr sz="1600" kern="1200"/>
                      </a:lvl3pPr>
                      <a:lvl4pPr marL="1600200" lvl="3" indent="-228600">
                        <a:defRPr sz="1400" kern="1200"/>
                      </a:lvl4pPr>
                      <a:lvl5pPr marL="2057400" lvl="4" indent="-228600">
                        <a:defRPr sz="1400" kern="1200"/>
                      </a:lvl5pPr>
                    </a:lstStyle>
                    <a:p>
                      <a:pPr marL="0" lvl="0" indent="0" eaLnBrk="1" hangingPunct="1">
                        <a:buNone/>
                      </a:pPr>
                      <a:endParaRPr>
                        <a:solidFill>
                          <a:srgbClr val="000000"/>
                        </a:solidFill>
                        <a:latin typeface="微软雅黑" panose="020b0503020204020204" charset="-122"/>
                        <a:ea typeface="微软雅黑"/>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spcBef>
                          <a:spcPct val="20000"/>
                        </a:spcBef>
                        <a:spcAft>
                          <a:spcPct val="0"/>
                        </a:spcAft>
                        <a:buFont typeface="Arial" pitchFamily="34" charset="0"/>
                        <a:buChar char="•"/>
                        <a:defRPr sz="2000" b="0" i="0" u="none" kern="1200" baseline="0">
                          <a:solidFill>
                            <a:schemeClr val="tx1"/>
                          </a:solidFill>
                          <a:latin typeface="Calibri"/>
                          <a:ea typeface="微软雅黑"/>
                        </a:defRPr>
                      </a:lvl1pPr>
                      <a:lvl2pPr marL="742950" lvl="1" indent="-285750">
                        <a:defRPr sz="1800" kern="1200"/>
                      </a:lvl2pPr>
                      <a:lvl3pPr marL="1143000" lvl="2" indent="-228600">
                        <a:defRPr sz="1600" kern="1200"/>
                      </a:lvl3pPr>
                      <a:lvl4pPr marL="1600200" lvl="3" indent="-228600">
                        <a:defRPr sz="1400" kern="1200"/>
                      </a:lvl4pPr>
                      <a:lvl5pPr marL="2057400" lvl="4" indent="-228600">
                        <a:defRPr sz="1400" kern="1200"/>
                      </a:lvl5pPr>
                    </a:lstStyle>
                    <a:p>
                      <a:pPr marL="0" lvl="0" indent="0" eaLnBrk="1" hangingPunct="1">
                        <a:buNone/>
                      </a:pPr>
                      <a:endParaRPr>
                        <a:solidFill>
                          <a:srgbClr val="000000"/>
                        </a:solidFill>
                        <a:latin typeface="微软雅黑" panose="020b0503020204020204" charset="-122"/>
                        <a:ea typeface="微软雅黑"/>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spcBef>
                          <a:spcPct val="20000"/>
                        </a:spcBef>
                        <a:spcAft>
                          <a:spcPct val="0"/>
                        </a:spcAft>
                        <a:buFont typeface="Arial" pitchFamily="34" charset="0"/>
                        <a:buChar char="•"/>
                        <a:defRPr sz="2000" b="0" i="0" u="none" kern="1200" baseline="0">
                          <a:solidFill>
                            <a:schemeClr val="tx1"/>
                          </a:solidFill>
                          <a:latin typeface="Calibri"/>
                          <a:ea typeface="微软雅黑"/>
                        </a:defRPr>
                      </a:lvl1pPr>
                      <a:lvl2pPr marL="742950" lvl="1" indent="-285750">
                        <a:defRPr sz="1800" kern="1200"/>
                      </a:lvl2pPr>
                      <a:lvl3pPr marL="1143000" lvl="2" indent="-228600">
                        <a:defRPr sz="1600" kern="1200"/>
                      </a:lvl3pPr>
                      <a:lvl4pPr marL="1600200" lvl="3" indent="-228600">
                        <a:defRPr sz="1400" kern="1200"/>
                      </a:lvl4pPr>
                      <a:lvl5pPr marL="2057400" lvl="4" indent="-228600">
                        <a:defRPr sz="1400" kern="1200"/>
                      </a:lvl5pPr>
                    </a:lstStyle>
                    <a:p>
                      <a:pPr marL="0" lvl="0" indent="0" eaLnBrk="1" hangingPunct="1">
                        <a:buNone/>
                      </a:pPr>
                      <a:endParaRPr>
                        <a:latin typeface="微软雅黑" panose="020b0503020204020204" charset="-122"/>
                        <a:ea typeface="微软雅黑"/>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892175">
                <a:tc>
                  <a:txBody>
                    <a:bodyPr vert="horz" wrap="square"/>
                    <a:lstStyle>
                      <a:lvl1pPr marL="342900" lvl="0" indent="-342900" algn="l" defTabSz="914400" eaLnBrk="0" fontAlgn="base" latinLnBrk="0" hangingPunct="0">
                        <a:spcBef>
                          <a:spcPct val="20000"/>
                        </a:spcBef>
                        <a:spcAft>
                          <a:spcPct val="0"/>
                        </a:spcAft>
                        <a:buFont typeface="Arial" pitchFamily="34" charset="0"/>
                        <a:buChar char="•"/>
                        <a:defRPr sz="2000" b="0" i="0" u="none" kern="1200" baseline="0">
                          <a:solidFill>
                            <a:schemeClr val="tx1"/>
                          </a:solidFill>
                          <a:latin typeface="Calibri"/>
                          <a:ea typeface="微软雅黑"/>
                        </a:defRPr>
                      </a:lvl1pPr>
                      <a:lvl2pPr marL="742950" lvl="1" indent="-285750">
                        <a:defRPr sz="1800" kern="1200"/>
                      </a:lvl2pPr>
                      <a:lvl3pPr marL="1143000" lvl="2" indent="-228600">
                        <a:defRPr sz="1600" kern="1200"/>
                      </a:lvl3pPr>
                      <a:lvl4pPr marL="1600200" lvl="3" indent="-228600">
                        <a:defRPr sz="1400" kern="1200"/>
                      </a:lvl4pPr>
                      <a:lvl5pPr marL="2057400" lvl="4" indent="-228600">
                        <a:defRPr sz="1400" kern="1200"/>
                      </a:lvl5pPr>
                    </a:lstStyle>
                    <a:p>
                      <a:pPr marL="0" lvl="0" indent="0" eaLnBrk="1" hangingPunct="1">
                        <a:spcBef>
                          <a:spcPct val="0"/>
                        </a:spcBef>
                        <a:buNone/>
                      </a:pPr>
                      <a:r>
                        <a:rPr lang="zh-CN" altLang="en-US">
                          <a:solidFill>
                            <a:srgbClr val="000000"/>
                          </a:solidFill>
                          <a:latin typeface="微软雅黑" panose="020b0503020204020204" charset="-122"/>
                          <a:ea typeface="微软雅黑"/>
                        </a:rPr>
                        <a:t>能否透过</a:t>
                      </a:r>
                      <a:endParaRPr lang="zh-CN" altLang="en-US">
                        <a:solidFill>
                          <a:srgbClr val="000000"/>
                        </a:solidFill>
                        <a:latin typeface="微软雅黑" panose="020b0503020204020204" charset="-122"/>
                        <a:ea typeface="微软雅黑"/>
                      </a:endParaRPr>
                    </a:p>
                    <a:p>
                      <a:pPr marL="0" lvl="0" indent="0" eaLnBrk="1" hangingPunct="1">
                        <a:spcBef>
                          <a:spcPct val="0"/>
                        </a:spcBef>
                        <a:buNone/>
                      </a:pPr>
                      <a:r>
                        <a:rPr lang="zh-CN" altLang="en-US">
                          <a:solidFill>
                            <a:srgbClr val="000000"/>
                          </a:solidFill>
                          <a:latin typeface="微软雅黑" panose="020b0503020204020204" charset="-122"/>
                          <a:ea typeface="微软雅黑"/>
                        </a:rPr>
                        <a:t>滤纸</a:t>
                      </a:r>
                      <a:endParaRPr lang="zh-CN" altLang="en-US">
                        <a:solidFill>
                          <a:srgbClr val="000000"/>
                        </a:solidFill>
                        <a:latin typeface="微软雅黑" panose="020b0503020204020204" charset="-122"/>
                        <a:ea typeface="微软雅黑"/>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spcBef>
                          <a:spcPct val="20000"/>
                        </a:spcBef>
                        <a:spcAft>
                          <a:spcPct val="0"/>
                        </a:spcAft>
                        <a:buFont typeface="Arial" pitchFamily="34" charset="0"/>
                        <a:buChar char="•"/>
                        <a:defRPr sz="2000" b="0" i="0" u="none" kern="1200" baseline="0">
                          <a:solidFill>
                            <a:schemeClr val="tx1"/>
                          </a:solidFill>
                          <a:latin typeface="Calibri"/>
                          <a:ea typeface="微软雅黑"/>
                        </a:defRPr>
                      </a:lvl1pPr>
                      <a:lvl2pPr marL="742950" lvl="1" indent="-285750">
                        <a:defRPr sz="1800" kern="1200"/>
                      </a:lvl2pPr>
                      <a:lvl3pPr marL="1143000" lvl="2" indent="-228600">
                        <a:defRPr sz="1600" kern="1200"/>
                      </a:lvl3pPr>
                      <a:lvl4pPr marL="1600200" lvl="3" indent="-228600">
                        <a:defRPr sz="1400" kern="1200"/>
                      </a:lvl4pPr>
                      <a:lvl5pPr marL="2057400" lvl="4" indent="-228600">
                        <a:defRPr sz="1400" kern="1200"/>
                      </a:lvl5pPr>
                    </a:lstStyle>
                    <a:p>
                      <a:pPr marL="0" lvl="0" indent="0" eaLnBrk="1" hangingPunct="1">
                        <a:buNone/>
                      </a:pPr>
                      <a:endParaRPr>
                        <a:solidFill>
                          <a:srgbClr val="000000"/>
                        </a:solidFill>
                        <a:latin typeface="微软雅黑" panose="020b0503020204020204" charset="-122"/>
                        <a:ea typeface="微软雅黑"/>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spcBef>
                          <a:spcPct val="20000"/>
                        </a:spcBef>
                        <a:spcAft>
                          <a:spcPct val="0"/>
                        </a:spcAft>
                        <a:buFont typeface="Arial" pitchFamily="34" charset="0"/>
                        <a:buChar char="•"/>
                        <a:defRPr sz="2000" b="0" i="0" u="none" kern="1200" baseline="0">
                          <a:solidFill>
                            <a:schemeClr val="tx1"/>
                          </a:solidFill>
                          <a:latin typeface="Calibri"/>
                          <a:ea typeface="微软雅黑"/>
                        </a:defRPr>
                      </a:lvl1pPr>
                      <a:lvl2pPr marL="742950" lvl="1" indent="-285750">
                        <a:defRPr sz="1800" kern="1200"/>
                      </a:lvl2pPr>
                      <a:lvl3pPr marL="1143000" lvl="2" indent="-228600">
                        <a:defRPr sz="1600" kern="1200"/>
                      </a:lvl3pPr>
                      <a:lvl4pPr marL="1600200" lvl="3" indent="-228600">
                        <a:defRPr sz="1400" kern="1200"/>
                      </a:lvl4pPr>
                      <a:lvl5pPr marL="2057400" lvl="4" indent="-228600">
                        <a:defRPr sz="1400" kern="1200"/>
                      </a:lvl5pPr>
                    </a:lstStyle>
                    <a:p>
                      <a:pPr marL="0" lvl="0" indent="0" eaLnBrk="1" hangingPunct="1">
                        <a:buNone/>
                      </a:pPr>
                      <a:endParaRPr>
                        <a:solidFill>
                          <a:srgbClr val="000000"/>
                        </a:solidFill>
                        <a:latin typeface="微软雅黑" panose="020b0503020204020204" charset="-122"/>
                        <a:ea typeface="微软雅黑"/>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spcBef>
                          <a:spcPct val="20000"/>
                        </a:spcBef>
                        <a:spcAft>
                          <a:spcPct val="0"/>
                        </a:spcAft>
                        <a:buFont typeface="Arial" pitchFamily="34" charset="0"/>
                        <a:buChar char="•"/>
                        <a:defRPr sz="2000" b="0" i="0" u="none" kern="1200" baseline="0">
                          <a:solidFill>
                            <a:schemeClr val="tx1"/>
                          </a:solidFill>
                          <a:latin typeface="Calibri"/>
                          <a:ea typeface="微软雅黑"/>
                        </a:defRPr>
                      </a:lvl1pPr>
                      <a:lvl2pPr marL="742950" lvl="1" indent="-285750">
                        <a:defRPr sz="1800" kern="1200"/>
                      </a:lvl2pPr>
                      <a:lvl3pPr marL="1143000" lvl="2" indent="-228600">
                        <a:defRPr sz="1600" kern="1200"/>
                      </a:lvl3pPr>
                      <a:lvl4pPr marL="1600200" lvl="3" indent="-228600">
                        <a:defRPr sz="1400" kern="1200"/>
                      </a:lvl4pPr>
                      <a:lvl5pPr marL="2057400" lvl="4" indent="-228600">
                        <a:defRPr sz="1400" kern="1200"/>
                      </a:lvl5pPr>
                    </a:lstStyle>
                    <a:p>
                      <a:pPr marL="0" lvl="0" indent="0" eaLnBrk="1" hangingPunct="1">
                        <a:buNone/>
                      </a:pPr>
                      <a:endParaRPr>
                        <a:latin typeface="微软雅黑" panose="020b0503020204020204" charset="-122"/>
                        <a:ea typeface="微软雅黑"/>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spTree>
    <p:custDataLst>
      <p:tags r:id="rId22"/>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2"/>
          </p:custDataLst>
        </p:nvPr>
      </p:nvGrpSpPr>
      <p:grpSpPr>
        <a:xfrm>
          <a:off x="0" y="0"/>
          <a:ext cx="0" cy="0"/>
        </a:xfrm>
      </p:grpSpPr>
      <p:pic>
        <p:nvPicPr>
          <p:cNvPr id="32" name="图片 31" title=""/>
          <p:cNvPicPr>
            <a:picLocks noChangeAspect="1"/>
          </p:cNvPicPr>
          <p:nvPr>
            <p:custDataLst>
              <p:tags r:id="rId4"/>
            </p:custDataLst>
          </p:nvPr>
        </p:nvPicPr>
        <p:blipFill>
          <a:blip r:embed="rId3"/>
          <a:stretch>
            <a:fillRect/>
          </a:stretch>
        </p:blipFill>
        <p:spPr>
          <a:xfrm>
            <a:off x="0" y="0"/>
            <a:ext cx="540068" cy="720090"/>
          </a:xfrm>
          <a:prstGeom prst="rect">
            <a:avLst/>
          </a:prstGeom>
        </p:spPr>
      </p:pic>
      <p:pic>
        <p:nvPicPr>
          <p:cNvPr id="26" name="图片 25" title=""/>
          <p:cNvPicPr>
            <a:picLocks noChangeAspect="1"/>
          </p:cNvPicPr>
          <p:nvPr>
            <p:custDataLst>
              <p:tags r:id="rId6"/>
            </p:custDataLst>
          </p:nvPr>
        </p:nvPicPr>
        <p:blipFill>
          <a:blip r:embed="rId5"/>
          <a:stretch>
            <a:fillRect/>
          </a:stretch>
        </p:blipFill>
        <p:spPr>
          <a:xfrm>
            <a:off x="8603932" y="-5379"/>
            <a:ext cx="540068" cy="720090"/>
          </a:xfrm>
          <a:prstGeom prst="rect">
            <a:avLst/>
          </a:prstGeom>
        </p:spPr>
      </p:pic>
      <p:sp>
        <p:nvSpPr>
          <p:cNvPr id="202754" name="文本框 3" title=""/>
          <p:cNvSpPr txBox="1"/>
          <p:nvPr>
            <p:custDataLst>
              <p:tags r:id="rId7"/>
            </p:custDataLst>
          </p:nvPr>
        </p:nvSpPr>
        <p:spPr>
          <a:xfrm>
            <a:off x="423863" y="1731963"/>
            <a:ext cx="8548687" cy="436245"/>
          </a:xfrm>
          <a:prstGeom prst="rect">
            <a:avLst/>
          </a:prstGeom>
          <a:noFill/>
          <a:ln w="9525">
            <a:noFill/>
          </a:ln>
        </p:spPr>
        <p:txBody>
          <a:bodyPr lIns="68394" tIns="34197" rIns="68394" bIns="34197"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862330" rtl="0" eaLnBrk="1" fontAlgn="base" latinLnBrk="0" hangingPunct="1">
              <a:lnSpc>
                <a:spcPct val="100000"/>
              </a:lnSpc>
              <a:spcBef>
                <a:spcPct val="0"/>
              </a:spcBef>
              <a:spcAft>
                <a:spcPct val="0"/>
              </a:spcAft>
              <a:buClrTx/>
              <a:buSzTx/>
              <a:buFontTx/>
              <a:buNone/>
            </a:pPr>
            <a:r>
              <a:rPr kumimoji="0" lang="zh-CN" altLang="en-US" sz="2400" b="1" i="0" u="none" strike="noStrike" kern="1200" cap="none" spc="0" normalizeH="0" baseline="0" noProof="0">
                <a:ln>
                  <a:noFill/>
                </a:ln>
                <a:solidFill>
                  <a:srgbClr val="000000"/>
                </a:solidFill>
                <a:effectLst/>
                <a:uLnTx/>
                <a:uFillTx/>
                <a:latin typeface="微软雅黑" panose="020b0503020204020204" charset="-122"/>
                <a:ea typeface="微软雅黑"/>
                <a:cs typeface="微软雅黑" panose="020b0503020204020204" charset="-122"/>
                <a:sym typeface="Arial" pitchFamily="34" charset="0"/>
              </a:rPr>
              <a:t>胶体：而分散质粒子的直径为 1~10</a:t>
            </a:r>
            <a:r>
              <a:rPr kumimoji="0" lang="en-US" altLang="zh-CN" sz="2400" b="1" i="0" u="none" strike="noStrike" kern="1200" cap="none" spc="0" normalizeH="0" baseline="0" noProof="0">
                <a:ln>
                  <a:noFill/>
                </a:ln>
                <a:solidFill>
                  <a:srgbClr val="000000"/>
                </a:solidFill>
                <a:effectLst/>
                <a:uLnTx/>
                <a:uFillTx/>
                <a:latin typeface="微软雅黑" panose="020b0503020204020204" charset="-122"/>
                <a:ea typeface="微软雅黑"/>
                <a:cs typeface="微软雅黑" panose="020b0503020204020204" charset="-122"/>
                <a:sym typeface="Arial" pitchFamily="34" charset="0"/>
              </a:rPr>
              <a:t>0</a:t>
            </a:r>
            <a:r>
              <a:rPr kumimoji="0" lang="zh-CN" altLang="en-US" sz="2400" b="1" i="0" u="none" strike="noStrike" kern="1200" cap="none" spc="0" normalizeH="0" baseline="0" noProof="0">
                <a:ln>
                  <a:noFill/>
                </a:ln>
                <a:solidFill>
                  <a:srgbClr val="000000"/>
                </a:solidFill>
                <a:effectLst/>
                <a:uLnTx/>
                <a:uFillTx/>
                <a:latin typeface="微软雅黑" panose="020b0503020204020204" charset="-122"/>
                <a:ea typeface="微软雅黑"/>
                <a:cs typeface="微软雅黑" panose="020b0503020204020204" charset="-122"/>
                <a:sym typeface="Arial" pitchFamily="34" charset="0"/>
              </a:rPr>
              <a:t> nm的分散系是胶体。</a:t>
            </a:r>
            <a:endParaRPr kumimoji="0" lang="zh-CN" altLang="en-US" sz="2400" b="1" i="0" u="none" strike="noStrike" kern="1200" cap="none" spc="0" normalizeH="0" baseline="0" noProof="0">
              <a:ln>
                <a:noFill/>
              </a:ln>
              <a:solidFill>
                <a:srgbClr val="000000"/>
              </a:solidFill>
              <a:effectLst/>
              <a:uLnTx/>
              <a:uFillTx/>
              <a:latin typeface="微软雅黑" panose="020b0503020204020204" charset="-122"/>
              <a:ea typeface="微软雅黑"/>
              <a:cs typeface="微软雅黑" panose="020b0503020204020204" charset="-122"/>
              <a:sym typeface="Arial" pitchFamily="34" charset="0"/>
            </a:endParaRPr>
          </a:p>
        </p:txBody>
      </p:sp>
      <p:sp>
        <p:nvSpPr>
          <p:cNvPr id="202755" name="文本框 5" title=""/>
          <p:cNvSpPr txBox="1">
            <a:spLocks noChangeArrowheads="1"/>
          </p:cNvSpPr>
          <p:nvPr>
            <p:custDataLst>
              <p:tags r:id="rId8"/>
            </p:custDataLst>
          </p:nvPr>
        </p:nvSpPr>
        <p:spPr bwMode="auto">
          <a:xfrm>
            <a:off x="762000" y="3722688"/>
            <a:ext cx="1920875" cy="481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540" b="1" i="0" u="none" strike="noStrike" kern="1200" cap="none" spc="0" normalizeH="0" baseline="0" noProof="1">
                <a:ln>
                  <a:noFill/>
                </a:ln>
                <a:solidFill>
                  <a:srgbClr val="000000"/>
                </a:solidFill>
                <a:effectLst/>
                <a:uLnTx/>
                <a:uFillTx/>
                <a:latin typeface="微软雅黑" panose="020b0503020204020204" charset="-122"/>
                <a:ea typeface="微软雅黑"/>
                <a:cs typeface="Arial"/>
                <a:sym typeface="Arial" pitchFamily="34" charset="0"/>
              </a:rPr>
              <a:t>胶体的分类</a:t>
            </a:r>
            <a:endParaRPr kumimoji="0" lang="zh-CN" altLang="en-US" sz="2540" b="1" i="0" u="none" strike="noStrike" kern="1200" cap="none" spc="0" normalizeH="0" baseline="0" noProof="1">
              <a:ln>
                <a:noFill/>
              </a:ln>
              <a:solidFill>
                <a:srgbClr val="000000"/>
              </a:solidFill>
              <a:effectLst/>
              <a:uLnTx/>
              <a:uFillTx/>
              <a:latin typeface="微软雅黑" panose="020b0503020204020204" charset="-122"/>
              <a:ea typeface="微软雅黑"/>
              <a:cs typeface="Arial"/>
              <a:sym typeface="Arial" pitchFamily="34" charset="0"/>
            </a:endParaRPr>
          </a:p>
        </p:txBody>
      </p:sp>
      <p:sp>
        <p:nvSpPr>
          <p:cNvPr id="202756" name="文本框 7" title=""/>
          <p:cNvSpPr txBox="1">
            <a:spLocks noChangeArrowheads="1"/>
          </p:cNvSpPr>
          <p:nvPr>
            <p:custDataLst>
              <p:tags r:id="rId9"/>
            </p:custDataLst>
          </p:nvPr>
        </p:nvSpPr>
        <p:spPr bwMode="auto">
          <a:xfrm>
            <a:off x="3397250" y="2884488"/>
            <a:ext cx="1598613" cy="4343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Arial"/>
                <a:sym typeface="Arial" pitchFamily="34" charset="0"/>
              </a:rPr>
              <a:t>液溶胶</a:t>
            </a:r>
            <a:endPar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Arial"/>
              <a:sym typeface="Arial" pitchFamily="34" charset="0"/>
            </a:endParaRPr>
          </a:p>
        </p:txBody>
      </p:sp>
      <p:sp>
        <p:nvSpPr>
          <p:cNvPr id="202757" name="文本框 8" title=""/>
          <p:cNvSpPr txBox="1">
            <a:spLocks noChangeArrowheads="1"/>
          </p:cNvSpPr>
          <p:nvPr>
            <p:custDataLst>
              <p:tags r:id="rId10"/>
            </p:custDataLst>
          </p:nvPr>
        </p:nvSpPr>
        <p:spPr bwMode="auto">
          <a:xfrm>
            <a:off x="3335338" y="3771900"/>
            <a:ext cx="1600200" cy="4343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Arial"/>
                <a:sym typeface="Arial" pitchFamily="34" charset="0"/>
              </a:rPr>
              <a:t>气溶胶</a:t>
            </a:r>
            <a:endPar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Arial"/>
              <a:sym typeface="Arial" pitchFamily="34" charset="0"/>
            </a:endParaRPr>
          </a:p>
        </p:txBody>
      </p:sp>
      <p:sp>
        <p:nvSpPr>
          <p:cNvPr id="10" name="左大括号 9" title=""/>
          <p:cNvSpPr/>
          <p:nvPr>
            <p:custDataLst>
              <p:tags r:id="rId11"/>
            </p:custDataLst>
          </p:nvPr>
        </p:nvSpPr>
        <p:spPr>
          <a:xfrm>
            <a:off x="3033713" y="3076575"/>
            <a:ext cx="342900" cy="1892300"/>
          </a:xfrm>
          <a:prstGeom prst="leftBrace">
            <a:avLst/>
          </a:prstGeom>
          <a:ln>
            <a:solidFill>
              <a:schemeClr val="accent4"/>
            </a:solidFill>
          </a:ln>
        </p:spPr>
        <p:style>
          <a:lnRef idx="3">
            <a:schemeClr val="accent4"/>
          </a:lnRef>
          <a:fillRef idx="0">
            <a:schemeClr val="accent4"/>
          </a:fillRef>
          <a:effectRef idx="2">
            <a:schemeClr val="accent4"/>
          </a:effectRef>
          <a:fontRef idx="minor">
            <a:schemeClr val="tx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000000"/>
                </a:solidFill>
                <a:latin typeface="Arial"/>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pPr>
            <a:endParaRPr kumimoji="0" lang="zh-CN" altLang="en-US" sz="1430" b="1" i="0" u="none" strike="noStrike" kern="1200" cap="none" spc="0" normalizeH="0" baseline="0" noProof="1">
              <a:ln>
                <a:noFill/>
              </a:ln>
              <a:solidFill>
                <a:prstClr val="black"/>
              </a:solidFill>
              <a:effectLst/>
              <a:uLnTx/>
              <a:uFillTx/>
              <a:latin typeface="微软雅黑" panose="020b0503020204020204" charset="-122"/>
              <a:ea typeface="微软雅黑"/>
              <a:cs typeface="Arial"/>
            </a:endParaRPr>
          </a:p>
        </p:txBody>
      </p:sp>
      <p:sp>
        <p:nvSpPr>
          <p:cNvPr id="202759" name="文本框 10" title=""/>
          <p:cNvSpPr txBox="1">
            <a:spLocks noChangeArrowheads="1"/>
          </p:cNvSpPr>
          <p:nvPr>
            <p:custDataLst>
              <p:tags r:id="rId12"/>
            </p:custDataLst>
          </p:nvPr>
        </p:nvSpPr>
        <p:spPr bwMode="auto">
          <a:xfrm>
            <a:off x="3175000" y="3248025"/>
            <a:ext cx="2481263" cy="4343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Arial"/>
                <a:sym typeface="Arial" pitchFamily="34" charset="0"/>
              </a:rPr>
              <a:t>分散剂是液体</a:t>
            </a:r>
            <a:endPar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Arial"/>
              <a:sym typeface="Arial" pitchFamily="34" charset="0"/>
            </a:endParaRPr>
          </a:p>
        </p:txBody>
      </p:sp>
      <p:sp>
        <p:nvSpPr>
          <p:cNvPr id="202760" name="文本框 11" title=""/>
          <p:cNvSpPr txBox="1">
            <a:spLocks noChangeArrowheads="1"/>
          </p:cNvSpPr>
          <p:nvPr>
            <p:custDataLst>
              <p:tags r:id="rId13"/>
            </p:custDataLst>
          </p:nvPr>
        </p:nvSpPr>
        <p:spPr bwMode="auto">
          <a:xfrm>
            <a:off x="3238500" y="4225925"/>
            <a:ext cx="2482850" cy="4343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Arial"/>
                <a:sym typeface="Arial" pitchFamily="34" charset="0"/>
              </a:rPr>
              <a:t>分散剂是气体</a:t>
            </a:r>
            <a:endPar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Arial"/>
              <a:sym typeface="Arial" pitchFamily="34" charset="0"/>
            </a:endParaRPr>
          </a:p>
        </p:txBody>
      </p:sp>
      <p:sp>
        <p:nvSpPr>
          <p:cNvPr id="202761" name="文本框 12" title=""/>
          <p:cNvSpPr txBox="1">
            <a:spLocks noChangeArrowheads="1"/>
          </p:cNvSpPr>
          <p:nvPr>
            <p:custDataLst>
              <p:tags r:id="rId14"/>
            </p:custDataLst>
          </p:nvPr>
        </p:nvSpPr>
        <p:spPr bwMode="auto">
          <a:xfrm>
            <a:off x="3398838" y="4656138"/>
            <a:ext cx="1601788" cy="4343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Arial"/>
                <a:sym typeface="Arial" pitchFamily="34" charset="0"/>
              </a:rPr>
              <a:t>固溶胶</a:t>
            </a:r>
            <a:endPar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Arial"/>
              <a:sym typeface="Arial" pitchFamily="34" charset="0"/>
            </a:endParaRPr>
          </a:p>
        </p:txBody>
      </p:sp>
      <p:sp>
        <p:nvSpPr>
          <p:cNvPr id="202762" name="文本框 13" title=""/>
          <p:cNvSpPr txBox="1">
            <a:spLocks noChangeArrowheads="1"/>
          </p:cNvSpPr>
          <p:nvPr>
            <p:custDataLst>
              <p:tags r:id="rId15"/>
            </p:custDataLst>
          </p:nvPr>
        </p:nvSpPr>
        <p:spPr bwMode="auto">
          <a:xfrm>
            <a:off x="151130" y="4422775"/>
            <a:ext cx="3024505" cy="4343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Arial"/>
                <a:sym typeface="Arial" pitchFamily="34" charset="0"/>
              </a:rPr>
              <a:t>标准：分散剂的状态</a:t>
            </a:r>
            <a:endPar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Arial"/>
              <a:sym typeface="Arial" pitchFamily="34" charset="0"/>
            </a:endParaRPr>
          </a:p>
        </p:txBody>
      </p:sp>
      <p:sp>
        <p:nvSpPr>
          <p:cNvPr id="202763" name="文本框 14" title=""/>
          <p:cNvSpPr txBox="1">
            <a:spLocks noChangeArrowheads="1"/>
          </p:cNvSpPr>
          <p:nvPr>
            <p:custDataLst>
              <p:tags r:id="rId16"/>
            </p:custDataLst>
          </p:nvPr>
        </p:nvSpPr>
        <p:spPr bwMode="auto">
          <a:xfrm>
            <a:off x="3289300" y="5013325"/>
            <a:ext cx="2482850" cy="4343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Arial"/>
                <a:sym typeface="Arial" pitchFamily="34" charset="0"/>
              </a:rPr>
              <a:t>分散剂是固体</a:t>
            </a:r>
            <a:endPar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Arial"/>
              <a:sym typeface="Arial" pitchFamily="34" charset="0"/>
            </a:endParaRPr>
          </a:p>
        </p:txBody>
      </p:sp>
      <p:sp>
        <p:nvSpPr>
          <p:cNvPr id="202764" name="文本框 15" title=""/>
          <p:cNvSpPr txBox="1">
            <a:spLocks noChangeArrowheads="1"/>
          </p:cNvSpPr>
          <p:nvPr>
            <p:custDataLst>
              <p:tags r:id="rId17"/>
            </p:custDataLst>
          </p:nvPr>
        </p:nvSpPr>
        <p:spPr bwMode="auto">
          <a:xfrm>
            <a:off x="5257800" y="2935288"/>
            <a:ext cx="2760663" cy="4343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微软雅黑" panose="020b0503020204020204" charset="-122"/>
                <a:sym typeface="Arial" pitchFamily="34" charset="0"/>
              </a:rPr>
              <a:t>Fe</a:t>
            </a:r>
            <a:r>
              <a:rPr kumimoji="0" lang="en-US" altLang="zh-CN" sz="2225" b="1" i="0" u="none" strike="noStrike" kern="1200" cap="none" spc="0" normalizeH="0" baseline="0" noProof="1">
                <a:ln>
                  <a:noFill/>
                </a:ln>
                <a:solidFill>
                  <a:srgbClr val="000000"/>
                </a:solidFill>
                <a:effectLst/>
                <a:uLnTx/>
                <a:uFillTx/>
                <a:latin typeface="微软雅黑" panose="020b0503020204020204" charset="-122"/>
                <a:ea typeface="微软雅黑"/>
                <a:cs typeface="微软雅黑" panose="020b0503020204020204" charset="-122"/>
                <a:sym typeface="Arial" pitchFamily="34" charset="0"/>
              </a:rPr>
              <a:t>(O</a:t>
            </a:r>
            <a:r>
              <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微软雅黑" panose="020b0503020204020204" charset="-122"/>
                <a:sym typeface="Arial" pitchFamily="34" charset="0"/>
              </a:rPr>
              <a:t>H</a:t>
            </a:r>
            <a:r>
              <a:rPr kumimoji="0" lang="en-US" altLang="zh-CN" sz="2225" b="1" i="0" u="none" strike="noStrike" kern="1200" cap="none" spc="0" normalizeH="0" baseline="0" noProof="1">
                <a:ln>
                  <a:noFill/>
                </a:ln>
                <a:solidFill>
                  <a:srgbClr val="000000"/>
                </a:solidFill>
                <a:effectLst/>
                <a:uLnTx/>
                <a:uFillTx/>
                <a:latin typeface="微软雅黑" panose="020b0503020204020204" charset="-122"/>
                <a:ea typeface="微软雅黑"/>
                <a:cs typeface="微软雅黑" panose="020b0503020204020204" charset="-122"/>
                <a:sym typeface="Arial" pitchFamily="34" charset="0"/>
              </a:rPr>
              <a:t>)</a:t>
            </a:r>
            <a:r>
              <a:rPr kumimoji="0" lang="zh-CN" altLang="en-US" sz="2225" b="1" i="0" u="none" strike="noStrike" kern="1200" cap="none" spc="0" normalizeH="0" baseline="-25000" noProof="1">
                <a:ln>
                  <a:noFill/>
                </a:ln>
                <a:solidFill>
                  <a:srgbClr val="000000"/>
                </a:solidFill>
                <a:effectLst/>
                <a:uLnTx/>
                <a:uFillTx/>
                <a:latin typeface="微软雅黑" panose="020b0503020204020204" charset="-122"/>
                <a:ea typeface="微软雅黑"/>
                <a:cs typeface="微软雅黑" panose="020b0503020204020204" charset="-122"/>
                <a:sym typeface="Arial" pitchFamily="34" charset="0"/>
              </a:rPr>
              <a:t>3</a:t>
            </a:r>
            <a:r>
              <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微软雅黑" panose="020b0503020204020204" charset="-122"/>
                <a:sym typeface="Arial" pitchFamily="34" charset="0"/>
              </a:rPr>
              <a:t>胶体</a:t>
            </a:r>
            <a:endPar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微软雅黑" panose="020b0503020204020204" charset="-122"/>
              <a:sym typeface="Arial" pitchFamily="34" charset="0"/>
            </a:endParaRPr>
          </a:p>
        </p:txBody>
      </p:sp>
      <p:sp>
        <p:nvSpPr>
          <p:cNvPr id="202765" name="文本框 16" title=""/>
          <p:cNvSpPr txBox="1">
            <a:spLocks noChangeArrowheads="1"/>
          </p:cNvSpPr>
          <p:nvPr>
            <p:custDataLst>
              <p:tags r:id="rId18"/>
            </p:custDataLst>
          </p:nvPr>
        </p:nvSpPr>
        <p:spPr bwMode="auto">
          <a:xfrm>
            <a:off x="5502275" y="3771900"/>
            <a:ext cx="1585913" cy="4343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Arial"/>
                <a:sym typeface="Arial" pitchFamily="34" charset="0"/>
              </a:rPr>
              <a:t>云、雾</a:t>
            </a:r>
            <a:endPar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Arial"/>
              <a:sym typeface="Arial" pitchFamily="34" charset="0"/>
            </a:endParaRPr>
          </a:p>
        </p:txBody>
      </p:sp>
      <p:sp>
        <p:nvSpPr>
          <p:cNvPr id="202766" name="文本框 17" title=""/>
          <p:cNvSpPr txBox="1">
            <a:spLocks noChangeArrowheads="1"/>
          </p:cNvSpPr>
          <p:nvPr>
            <p:custDataLst>
              <p:tags r:id="rId19"/>
            </p:custDataLst>
          </p:nvPr>
        </p:nvSpPr>
        <p:spPr bwMode="auto">
          <a:xfrm>
            <a:off x="5360988" y="4656138"/>
            <a:ext cx="2039938" cy="4343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Arial"/>
                <a:sym typeface="Arial" pitchFamily="34" charset="0"/>
              </a:rPr>
              <a:t>有色玻璃</a:t>
            </a:r>
            <a:endPar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Arial"/>
              <a:sym typeface="Arial" pitchFamily="34" charset="0"/>
            </a:endParaRPr>
          </a:p>
        </p:txBody>
      </p:sp>
      <p:sp>
        <p:nvSpPr>
          <p:cNvPr id="3" name="文本框 2" title=""/>
          <p:cNvSpPr txBox="1"/>
          <p:nvPr>
            <p:custDataLst>
              <p:tags r:id="rId20"/>
            </p:custDataLst>
          </p:nvPr>
        </p:nvSpPr>
        <p:spPr>
          <a:xfrm>
            <a:off x="560388" y="420688"/>
            <a:ext cx="3078163" cy="64516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3600" b="1" i="0" u="none" strike="noStrike" kern="1200" cap="none" spc="90" normalizeH="0" baseline="0" noProof="1">
                <a:ln>
                  <a:noFill/>
                </a:ln>
                <a:solidFill>
                  <a:srgbClr val="000000"/>
                </a:solidFill>
                <a:effectLst/>
                <a:uLnTx/>
                <a:uFillTx/>
                <a:latin typeface="微软雅黑" panose="020b0503020204020204" charset="-122"/>
                <a:ea typeface="微软雅黑"/>
                <a:cs typeface="Arial"/>
              </a:rPr>
              <a:t>胶体</a:t>
            </a:r>
            <a:endParaRPr kumimoji="0" lang="zh-CN" altLang="en-US" sz="3600" b="1" i="0" u="none" strike="noStrike" kern="1200" cap="none" spc="90" normalizeH="0" baseline="0" noProof="1">
              <a:ln>
                <a:noFill/>
              </a:ln>
              <a:solidFill>
                <a:srgbClr val="000000"/>
              </a:solidFill>
              <a:effectLst/>
              <a:uLnTx/>
              <a:uFillTx/>
              <a:latin typeface="微软雅黑" panose="020b0503020204020204" charset="-122"/>
              <a:ea typeface="微软雅黑"/>
              <a:cs typeface="Arial"/>
            </a:endParaRPr>
          </a:p>
        </p:txBody>
      </p:sp>
    </p:spTree>
    <p:custDataLst>
      <p:tags r:id="rId21"/>
    </p:custDataLst>
  </p:cSld>
  <p:clrMapOvr>
    <a:masterClrMapping/>
  </p:clrMapOvr>
  <p:transition spd="slow"/>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2"/>
          </p:custDataLst>
        </p:nvPr>
      </p:nvGrpSpPr>
      <p:grpSpPr>
        <a:xfrm>
          <a:off x="0" y="0"/>
          <a:ext cx="0" cy="0"/>
        </a:xfrm>
      </p:grpSpPr>
      <p:pic>
        <p:nvPicPr>
          <p:cNvPr id="32" name="图片 31" title=""/>
          <p:cNvPicPr>
            <a:picLocks noChangeAspect="1"/>
          </p:cNvPicPr>
          <p:nvPr>
            <p:custDataLst>
              <p:tags r:id="rId4"/>
            </p:custDataLst>
          </p:nvPr>
        </p:nvPicPr>
        <p:blipFill>
          <a:blip r:embed="rId3"/>
          <a:stretch>
            <a:fillRect/>
          </a:stretch>
        </p:blipFill>
        <p:spPr>
          <a:xfrm>
            <a:off x="0" y="0"/>
            <a:ext cx="540068" cy="720090"/>
          </a:xfrm>
          <a:prstGeom prst="rect">
            <a:avLst/>
          </a:prstGeom>
        </p:spPr>
      </p:pic>
      <p:pic>
        <p:nvPicPr>
          <p:cNvPr id="26" name="图片 25" title=""/>
          <p:cNvPicPr>
            <a:picLocks noChangeAspect="1"/>
          </p:cNvPicPr>
          <p:nvPr>
            <p:custDataLst>
              <p:tags r:id="rId6"/>
            </p:custDataLst>
          </p:nvPr>
        </p:nvPicPr>
        <p:blipFill>
          <a:blip r:embed="rId5"/>
          <a:stretch>
            <a:fillRect/>
          </a:stretch>
        </p:blipFill>
        <p:spPr>
          <a:xfrm>
            <a:off x="8603932" y="-5379"/>
            <a:ext cx="540068" cy="720090"/>
          </a:xfrm>
          <a:prstGeom prst="rect">
            <a:avLst/>
          </a:prstGeom>
        </p:spPr>
      </p:pic>
      <p:grpSp>
        <p:nvGrpSpPr>
          <p:cNvPr id="203777" name="Group 2" title=""/>
          <p:cNvGrpSpPr/>
          <p:nvPr>
            <p:custDataLst>
              <p:tags r:id="rId7"/>
            </p:custDataLst>
          </p:nvPr>
        </p:nvGrpSpPr>
        <p:grpSpPr>
          <a:xfrm>
            <a:off x="341313" y="1066800"/>
            <a:ext cx="3548062" cy="2354263"/>
            <a:chExt cx="2208" cy="2486"/>
          </a:xfrm>
        </p:grpSpPr>
        <p:pic>
          <p:nvPicPr>
            <p:cNvPr id="10242" name="Picture 3" descr="00114262"/>
            <p:cNvPicPr>
              <a:picLocks noChangeAspect="1"/>
            </p:cNvPicPr>
            <p:nvPr>
              <p:custDataLst>
                <p:tags r:id="rId9"/>
              </p:custDataLst>
            </p:nvPr>
          </p:nvPicPr>
          <p:blipFill>
            <a:blip r:embed="rId8"/>
            <a:stretch>
              <a:fillRect/>
            </a:stretch>
          </p:blipFill>
          <p:spPr>
            <a:xfrm>
              <a:off x="0" y="0"/>
              <a:ext cx="2208" cy="1973"/>
            </a:xfrm>
            <a:prstGeom prst="rect">
              <a:avLst/>
            </a:prstGeom>
            <a:noFill/>
            <a:ln w="9525">
              <a:noFill/>
            </a:ln>
          </p:spPr>
        </p:pic>
        <p:sp>
          <p:nvSpPr>
            <p:cNvPr id="203779" name="Text Box 4"/>
            <p:cNvSpPr txBox="1">
              <a:spLocks noChangeArrowheads="1"/>
            </p:cNvSpPr>
            <p:nvPr>
              <p:custDataLst>
                <p:tags r:id="rId10"/>
              </p:custDataLst>
            </p:nvPr>
          </p:nvSpPr>
          <p:spPr bwMode="auto">
            <a:xfrm>
              <a:off x="767" y="2015"/>
              <a:ext cx="865" cy="4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pPr>
              <a:r>
                <a:rPr kumimoji="0" lang="zh-CN" altLang="en-US" sz="2305" b="0" i="0" u="none" strike="noStrike" kern="1200" cap="none" spc="0" normalizeH="0" baseline="0" noProof="1">
                  <a:ln>
                    <a:noFill/>
                  </a:ln>
                  <a:solidFill>
                    <a:srgbClr val="000000"/>
                  </a:solidFill>
                  <a:effectLst/>
                  <a:uLnTx/>
                  <a:uFillTx/>
                  <a:latin typeface="微软雅黑" panose="020b0503020204020204" charset="-122"/>
                  <a:ea typeface="微软雅黑"/>
                  <a:cs typeface="Arial"/>
                </a:rPr>
                <a:t>晨雾</a:t>
              </a:r>
              <a:endParaRPr kumimoji="0" lang="zh-CN" altLang="en-US" sz="2305" b="0" i="0" u="none" strike="noStrike" kern="1200" cap="none" spc="0" normalizeH="0" baseline="0" noProof="1">
                <a:ln>
                  <a:noFill/>
                </a:ln>
                <a:solidFill>
                  <a:srgbClr val="000000"/>
                </a:solidFill>
                <a:effectLst/>
                <a:uLnTx/>
                <a:uFillTx/>
                <a:latin typeface="微软雅黑" panose="020b0503020204020204" charset="-122"/>
                <a:ea typeface="微软雅黑"/>
                <a:cs typeface="Arial"/>
              </a:endParaRPr>
            </a:p>
          </p:txBody>
        </p:sp>
      </p:grpSp>
      <p:sp>
        <p:nvSpPr>
          <p:cNvPr id="203780" name="Text Box 5" title=""/>
          <p:cNvSpPr txBox="1"/>
          <p:nvPr>
            <p:custDataLst>
              <p:tags r:id="rId11"/>
            </p:custDataLst>
          </p:nvPr>
        </p:nvSpPr>
        <p:spPr>
          <a:xfrm>
            <a:off x="3609340" y="476885"/>
            <a:ext cx="1670685" cy="50673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pPr>
            <a:r>
              <a:rPr kumimoji="0" lang="zh-CN" altLang="en-US" sz="2700" b="0" i="0" u="none" strike="noStrike" kern="1200" cap="none" spc="0" normalizeH="0" baseline="0" noProof="0">
                <a:ln>
                  <a:noFill/>
                </a:ln>
                <a:solidFill>
                  <a:srgbClr val="000000"/>
                </a:solidFill>
                <a:effectLst/>
                <a:uLnTx/>
                <a:uFillTx/>
                <a:latin typeface="微软雅黑" panose="020b0503020204020204" charset="-122"/>
                <a:ea typeface="微软雅黑"/>
                <a:cs typeface="Arial"/>
              </a:rPr>
              <a:t>气溶胶</a:t>
            </a:r>
            <a:endParaRPr kumimoji="0" lang="zh-CN" altLang="en-US" sz="2700" b="0" i="0" u="none" strike="noStrike" kern="1200" cap="none" spc="0" normalizeH="0" baseline="0" noProof="0">
              <a:ln>
                <a:noFill/>
              </a:ln>
              <a:solidFill>
                <a:srgbClr val="000000"/>
              </a:solidFill>
              <a:effectLst/>
              <a:uLnTx/>
              <a:uFillTx/>
              <a:latin typeface="微软雅黑" panose="020b0503020204020204" charset="-122"/>
              <a:ea typeface="微软雅黑"/>
              <a:cs typeface="Arial"/>
            </a:endParaRPr>
          </a:p>
        </p:txBody>
      </p:sp>
      <p:grpSp>
        <p:nvGrpSpPr>
          <p:cNvPr id="203781" name="Group 6" title=""/>
          <p:cNvGrpSpPr/>
          <p:nvPr>
            <p:custDataLst>
              <p:tags r:id="rId12"/>
            </p:custDataLst>
          </p:nvPr>
        </p:nvGrpSpPr>
        <p:grpSpPr>
          <a:xfrm>
            <a:off x="4533900" y="1187450"/>
            <a:ext cx="4194175" cy="2263775"/>
            <a:chExt cx="2832" cy="2390"/>
          </a:xfrm>
        </p:grpSpPr>
        <p:pic>
          <p:nvPicPr>
            <p:cNvPr id="10246" name="Picture 7" descr="化学泄露白烟"/>
            <p:cNvPicPr>
              <a:picLocks noChangeAspect="1"/>
            </p:cNvPicPr>
            <p:nvPr>
              <p:custDataLst>
                <p:tags r:id="rId14"/>
              </p:custDataLst>
            </p:nvPr>
          </p:nvPicPr>
          <p:blipFill>
            <a:blip r:embed="rId13"/>
            <a:stretch>
              <a:fillRect/>
            </a:stretch>
          </p:blipFill>
          <p:spPr>
            <a:xfrm>
              <a:off x="0" y="0"/>
              <a:ext cx="2832" cy="1857"/>
            </a:xfrm>
            <a:prstGeom prst="rect">
              <a:avLst/>
            </a:prstGeom>
            <a:noFill/>
            <a:ln w="9525">
              <a:noFill/>
            </a:ln>
          </p:spPr>
        </p:pic>
        <p:sp>
          <p:nvSpPr>
            <p:cNvPr id="203783" name="Text Box 8"/>
            <p:cNvSpPr txBox="1">
              <a:spLocks noChangeArrowheads="1"/>
            </p:cNvSpPr>
            <p:nvPr>
              <p:custDataLst>
                <p:tags r:id="rId15"/>
              </p:custDataLst>
            </p:nvPr>
          </p:nvSpPr>
          <p:spPr bwMode="auto">
            <a:xfrm>
              <a:off x="1152" y="1919"/>
              <a:ext cx="1297" cy="4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pPr>
              <a:r>
                <a:rPr kumimoji="0" lang="zh-CN" altLang="en-US" sz="2305" b="0" i="0" u="none" strike="noStrike" kern="1200" cap="none" spc="0" normalizeH="0" baseline="0" noProof="1">
                  <a:ln>
                    <a:noFill/>
                  </a:ln>
                  <a:solidFill>
                    <a:srgbClr val="000000"/>
                  </a:solidFill>
                  <a:effectLst/>
                  <a:uLnTx/>
                  <a:uFillTx/>
                  <a:latin typeface="微软雅黑" panose="020b0503020204020204" charset="-122"/>
                  <a:ea typeface="微软雅黑"/>
                  <a:cs typeface="Arial"/>
                </a:rPr>
                <a:t>烟</a:t>
              </a:r>
              <a:endParaRPr kumimoji="0" lang="zh-CN" altLang="en-US" sz="2305" b="0" i="0" u="none" strike="noStrike" kern="1200" cap="none" spc="0" normalizeH="0" baseline="0" noProof="1">
                <a:ln>
                  <a:noFill/>
                </a:ln>
                <a:solidFill>
                  <a:srgbClr val="000000"/>
                </a:solidFill>
                <a:effectLst/>
                <a:uLnTx/>
                <a:uFillTx/>
                <a:latin typeface="微软雅黑" panose="020b0503020204020204" charset="-122"/>
                <a:ea typeface="微软雅黑"/>
                <a:cs typeface="Arial"/>
              </a:endParaRPr>
            </a:p>
          </p:txBody>
        </p:sp>
      </p:grpSp>
      <p:grpSp>
        <p:nvGrpSpPr>
          <p:cNvPr id="203784" name="Group 9" title=""/>
          <p:cNvGrpSpPr/>
          <p:nvPr>
            <p:custDataLst>
              <p:tags r:id="rId16"/>
            </p:custDataLst>
          </p:nvPr>
        </p:nvGrpSpPr>
        <p:grpSpPr>
          <a:xfrm>
            <a:off x="1649413" y="3398838"/>
            <a:ext cx="7094537" cy="2266950"/>
            <a:chExt cx="10560" cy="4500"/>
          </a:xfrm>
        </p:grpSpPr>
        <p:pic>
          <p:nvPicPr>
            <p:cNvPr id="10249" name="Picture 10" descr="白云"/>
            <p:cNvPicPr>
              <a:picLocks noChangeAspect="1"/>
            </p:cNvPicPr>
            <p:nvPr>
              <p:custDataLst>
                <p:tags r:id="rId18"/>
              </p:custDataLst>
            </p:nvPr>
          </p:nvPicPr>
          <p:blipFill>
            <a:blip r:embed="rId17"/>
            <a:stretch>
              <a:fillRect/>
            </a:stretch>
          </p:blipFill>
          <p:spPr>
            <a:xfrm>
              <a:off x="0" y="0"/>
              <a:ext cx="8280" cy="4500"/>
            </a:xfrm>
            <a:prstGeom prst="rect">
              <a:avLst/>
            </a:prstGeom>
            <a:noFill/>
            <a:ln w="9525">
              <a:noFill/>
            </a:ln>
          </p:spPr>
        </p:pic>
        <p:sp>
          <p:nvSpPr>
            <p:cNvPr id="203786" name="Text Box 11"/>
            <p:cNvSpPr txBox="1">
              <a:spLocks noChangeArrowheads="1"/>
            </p:cNvSpPr>
            <p:nvPr>
              <p:custDataLst>
                <p:tags r:id="rId19"/>
              </p:custDataLst>
            </p:nvPr>
          </p:nvSpPr>
          <p:spPr bwMode="auto">
            <a:xfrm>
              <a:off x="9118" y="1800"/>
              <a:ext cx="1442" cy="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pPr>
              <a:r>
                <a:rPr kumimoji="0" lang="zh-CN" altLang="en-US" sz="2305" b="0" i="0" u="none" strike="noStrike" kern="1200" cap="none" spc="0" normalizeH="0" baseline="0" noProof="1">
                  <a:ln>
                    <a:noFill/>
                  </a:ln>
                  <a:solidFill>
                    <a:srgbClr val="000000"/>
                  </a:solidFill>
                  <a:effectLst/>
                  <a:uLnTx/>
                  <a:uFillTx/>
                  <a:latin typeface="微软雅黑" panose="020b0503020204020204" charset="-122"/>
                  <a:ea typeface="微软雅黑"/>
                  <a:cs typeface="Arial"/>
                </a:rPr>
                <a:t>白云</a:t>
              </a:r>
              <a:endParaRPr kumimoji="0" lang="zh-CN" altLang="en-US" sz="2305" b="0" i="0" u="none" strike="noStrike" kern="1200" cap="none" spc="0" normalizeH="0" baseline="0" noProof="1">
                <a:ln>
                  <a:noFill/>
                </a:ln>
                <a:solidFill>
                  <a:srgbClr val="000000"/>
                </a:solidFill>
                <a:effectLst/>
                <a:uLnTx/>
                <a:uFillTx/>
                <a:latin typeface="微软雅黑" panose="020b0503020204020204" charset="-122"/>
                <a:ea typeface="微软雅黑"/>
                <a:cs typeface="Arial"/>
              </a:endParaRPr>
            </a:p>
          </p:txBody>
        </p:sp>
      </p:grpSp>
    </p:spTree>
    <p:custDataLst>
      <p:tags r:id="rId20"/>
    </p:custDataLst>
  </p:cSld>
  <p:clrMapOvr>
    <a:masterClrMapping/>
  </p:clrMapOvr>
  <p:transition spd="slow"/>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2"/>
          </p:custDataLst>
        </p:nvPr>
      </p:nvGrpSpPr>
      <p:grpSpPr>
        <a:xfrm>
          <a:off x="0" y="0"/>
          <a:ext cx="0" cy="0"/>
        </a:xfrm>
      </p:grpSpPr>
      <p:pic>
        <p:nvPicPr>
          <p:cNvPr id="32" name="图片 31" title=""/>
          <p:cNvPicPr>
            <a:picLocks noChangeAspect="1"/>
          </p:cNvPicPr>
          <p:nvPr>
            <p:custDataLst>
              <p:tags r:id="rId4"/>
            </p:custDataLst>
          </p:nvPr>
        </p:nvPicPr>
        <p:blipFill>
          <a:blip r:embed="rId3"/>
          <a:stretch>
            <a:fillRect/>
          </a:stretch>
        </p:blipFill>
        <p:spPr>
          <a:xfrm>
            <a:off x="0" y="0"/>
            <a:ext cx="540068" cy="720090"/>
          </a:xfrm>
          <a:prstGeom prst="rect">
            <a:avLst/>
          </a:prstGeom>
        </p:spPr>
      </p:pic>
      <p:pic>
        <p:nvPicPr>
          <p:cNvPr id="26" name="图片 25" title=""/>
          <p:cNvPicPr>
            <a:picLocks noChangeAspect="1"/>
          </p:cNvPicPr>
          <p:nvPr>
            <p:custDataLst>
              <p:tags r:id="rId6"/>
            </p:custDataLst>
          </p:nvPr>
        </p:nvPicPr>
        <p:blipFill>
          <a:blip r:embed="rId5"/>
          <a:stretch>
            <a:fillRect/>
          </a:stretch>
        </p:blipFill>
        <p:spPr>
          <a:xfrm>
            <a:off x="8603932" y="-5379"/>
            <a:ext cx="540068" cy="720090"/>
          </a:xfrm>
          <a:prstGeom prst="rect">
            <a:avLst/>
          </a:prstGeom>
        </p:spPr>
      </p:pic>
      <p:pic>
        <p:nvPicPr>
          <p:cNvPr id="105" name="图片 104" title=""/>
          <p:cNvPicPr/>
          <p:nvPr>
            <p:custDataLst>
              <p:tags r:id="rId8"/>
            </p:custDataLst>
          </p:nvPr>
        </p:nvPicPr>
        <p:blipFill>
          <a:blip r:embed="rId7"/>
          <a:stretch>
            <a:fillRect/>
          </a:stretch>
        </p:blipFill>
        <p:spPr>
          <a:xfrm>
            <a:off x="683260" y="1557020"/>
            <a:ext cx="3056255" cy="2040255"/>
          </a:xfrm>
          <a:prstGeom prst="rect">
            <a:avLst/>
          </a:prstGeom>
          <a:noFill/>
          <a:ln w="9525">
            <a:noFill/>
          </a:ln>
        </p:spPr>
      </p:pic>
      <p:pic>
        <p:nvPicPr>
          <p:cNvPr id="106" name="图片 105" title=""/>
          <p:cNvPicPr/>
          <p:nvPr>
            <p:custDataLst>
              <p:tags r:id="rId10"/>
            </p:custDataLst>
          </p:nvPr>
        </p:nvPicPr>
        <p:blipFill>
          <a:blip r:embed="rId9"/>
          <a:stretch>
            <a:fillRect/>
          </a:stretch>
        </p:blipFill>
        <p:spPr>
          <a:xfrm>
            <a:off x="4970780" y="1557020"/>
            <a:ext cx="2844165" cy="2050415"/>
          </a:xfrm>
          <a:prstGeom prst="rect">
            <a:avLst/>
          </a:prstGeom>
          <a:noFill/>
          <a:ln w="9525">
            <a:noFill/>
          </a:ln>
        </p:spPr>
      </p:pic>
      <p:pic>
        <p:nvPicPr>
          <p:cNvPr id="107" name="图片 106" title=""/>
          <p:cNvPicPr/>
          <p:nvPr>
            <p:custDataLst>
              <p:tags r:id="rId12"/>
            </p:custDataLst>
          </p:nvPr>
        </p:nvPicPr>
        <p:blipFill>
          <a:blip r:embed="rId11"/>
          <a:stretch>
            <a:fillRect/>
          </a:stretch>
        </p:blipFill>
        <p:spPr>
          <a:xfrm>
            <a:off x="4970780" y="4437380"/>
            <a:ext cx="2843530" cy="1965960"/>
          </a:xfrm>
          <a:prstGeom prst="rect">
            <a:avLst/>
          </a:prstGeom>
          <a:noFill/>
          <a:ln w="9525">
            <a:noFill/>
          </a:ln>
        </p:spPr>
      </p:pic>
      <p:pic>
        <p:nvPicPr>
          <p:cNvPr id="109" name="图片 108" title=""/>
          <p:cNvPicPr/>
          <p:nvPr>
            <p:custDataLst>
              <p:tags r:id="rId14"/>
            </p:custDataLst>
          </p:nvPr>
        </p:nvPicPr>
        <p:blipFill>
          <a:blip r:embed="rId13"/>
          <a:stretch>
            <a:fillRect/>
          </a:stretch>
        </p:blipFill>
        <p:spPr>
          <a:xfrm>
            <a:off x="733425" y="4391025"/>
            <a:ext cx="3006090" cy="1998980"/>
          </a:xfrm>
          <a:prstGeom prst="rect">
            <a:avLst/>
          </a:prstGeom>
          <a:noFill/>
          <a:ln w="9525">
            <a:noFill/>
          </a:ln>
        </p:spPr>
      </p:pic>
      <p:sp>
        <p:nvSpPr>
          <p:cNvPr id="2" name="文本框 1" title=""/>
          <p:cNvSpPr txBox="1"/>
          <p:nvPr>
            <p:custDataLst>
              <p:tags r:id="rId15"/>
            </p:custDataLst>
          </p:nvPr>
        </p:nvSpPr>
        <p:spPr>
          <a:xfrm>
            <a:off x="3420110" y="764540"/>
            <a:ext cx="1788160" cy="460375"/>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a:solidFill>
                  <a:schemeClr val="accent2"/>
                </a:solidFill>
                <a:latin typeface="微软雅黑" panose="020b0503020204020204" charset="-122"/>
                <a:ea typeface="微软雅黑"/>
              </a:rPr>
              <a:t>液溶胶</a:t>
            </a:r>
            <a:endParaRPr lang="zh-CN" altLang="en-US" sz="2400">
              <a:solidFill>
                <a:schemeClr val="accent2"/>
              </a:solidFill>
              <a:latin typeface="微软雅黑" panose="020b0503020204020204" charset="-122"/>
              <a:ea typeface="微软雅黑"/>
            </a:endParaRPr>
          </a:p>
        </p:txBody>
      </p:sp>
      <p:sp>
        <p:nvSpPr>
          <p:cNvPr id="3" name="文本框 2" title=""/>
          <p:cNvSpPr txBox="1"/>
          <p:nvPr>
            <p:custDataLst>
              <p:tags r:id="rId16"/>
            </p:custDataLst>
          </p:nvPr>
        </p:nvSpPr>
        <p:spPr>
          <a:xfrm>
            <a:off x="2627630" y="1700530"/>
            <a:ext cx="848360" cy="36830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800">
                <a:solidFill>
                  <a:schemeClr val="accent2"/>
                </a:solidFill>
                <a:latin typeface="微软雅黑" panose="020b0503020204020204" charset="-122"/>
                <a:ea typeface="微软雅黑"/>
              </a:rPr>
              <a:t>豆浆</a:t>
            </a:r>
            <a:endParaRPr lang="zh-CN" altLang="en-US" sz="1800">
              <a:solidFill>
                <a:schemeClr val="accent2"/>
              </a:solidFill>
              <a:latin typeface="微软雅黑" panose="020b0503020204020204" charset="-122"/>
              <a:ea typeface="微软雅黑"/>
            </a:endParaRPr>
          </a:p>
        </p:txBody>
      </p:sp>
      <p:sp>
        <p:nvSpPr>
          <p:cNvPr id="4" name="文本框 3" title=""/>
          <p:cNvSpPr txBox="1"/>
          <p:nvPr>
            <p:custDataLst>
              <p:tags r:id="rId17"/>
            </p:custDataLst>
          </p:nvPr>
        </p:nvSpPr>
        <p:spPr>
          <a:xfrm>
            <a:off x="6732270" y="1700530"/>
            <a:ext cx="757555" cy="36830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800">
                <a:solidFill>
                  <a:schemeClr val="lt1"/>
                </a:solidFill>
                <a:latin typeface="微软雅黑" panose="020b0503020204020204" charset="-122"/>
                <a:ea typeface="微软雅黑"/>
              </a:rPr>
              <a:t>牛奶</a:t>
            </a:r>
            <a:endParaRPr lang="zh-CN" altLang="en-US" sz="1800">
              <a:solidFill>
                <a:schemeClr val="lt1"/>
              </a:solidFill>
              <a:latin typeface="微软雅黑" panose="020b0503020204020204" charset="-122"/>
              <a:ea typeface="微软雅黑"/>
            </a:endParaRPr>
          </a:p>
        </p:txBody>
      </p:sp>
      <p:sp>
        <p:nvSpPr>
          <p:cNvPr id="5" name="文本框 4" title=""/>
          <p:cNvSpPr txBox="1"/>
          <p:nvPr>
            <p:custDataLst>
              <p:tags r:id="rId18"/>
            </p:custDataLst>
          </p:nvPr>
        </p:nvSpPr>
        <p:spPr>
          <a:xfrm>
            <a:off x="6875780" y="4509135"/>
            <a:ext cx="785495" cy="36830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800">
                <a:solidFill>
                  <a:schemeClr val="lt1"/>
                </a:solidFill>
                <a:latin typeface="微软雅黑" panose="020b0503020204020204" charset="-122"/>
                <a:ea typeface="微软雅黑"/>
              </a:rPr>
              <a:t>蛋清</a:t>
            </a:r>
            <a:endParaRPr lang="zh-CN" altLang="en-US" sz="1800">
              <a:solidFill>
                <a:schemeClr val="lt1"/>
              </a:solidFill>
              <a:latin typeface="微软雅黑" panose="020b0503020204020204" charset="-122"/>
              <a:ea typeface="微软雅黑"/>
            </a:endParaRPr>
          </a:p>
        </p:txBody>
      </p:sp>
      <p:sp>
        <p:nvSpPr>
          <p:cNvPr id="7" name="文本框 6" title=""/>
          <p:cNvSpPr txBox="1"/>
          <p:nvPr>
            <p:custDataLst>
              <p:tags r:id="rId19"/>
            </p:custDataLst>
          </p:nvPr>
        </p:nvSpPr>
        <p:spPr>
          <a:xfrm>
            <a:off x="899160" y="4509135"/>
            <a:ext cx="665480" cy="36830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800">
                <a:solidFill>
                  <a:schemeClr val="accent2"/>
                </a:solidFill>
                <a:latin typeface="微软雅黑" panose="020b0503020204020204" charset="-122"/>
                <a:ea typeface="微软雅黑"/>
              </a:rPr>
              <a:t>血液</a:t>
            </a:r>
            <a:endParaRPr lang="zh-CN" altLang="en-US" sz="1800">
              <a:solidFill>
                <a:schemeClr val="accent2"/>
              </a:solidFill>
              <a:latin typeface="微软雅黑" panose="020b0503020204020204" charset="-122"/>
              <a:ea typeface="微软雅黑"/>
            </a:endParaRPr>
          </a:p>
        </p:txBody>
      </p:sp>
    </p:spTree>
    <p:custDataLst>
      <p:tags r:id="rId20"/>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2"/>
          </p:custDataLst>
        </p:nvPr>
      </p:nvGrpSpPr>
      <p:grpSpPr>
        <a:xfrm>
          <a:off x="0" y="0"/>
          <a:ext cx="0" cy="0"/>
        </a:xfrm>
      </p:grpSpPr>
      <p:pic>
        <p:nvPicPr>
          <p:cNvPr id="32" name="图片 31" title=""/>
          <p:cNvPicPr>
            <a:picLocks noChangeAspect="1"/>
          </p:cNvPicPr>
          <p:nvPr>
            <p:custDataLst>
              <p:tags r:id="rId4"/>
            </p:custDataLst>
          </p:nvPr>
        </p:nvPicPr>
        <p:blipFill>
          <a:blip r:embed="rId3"/>
          <a:stretch>
            <a:fillRect/>
          </a:stretch>
        </p:blipFill>
        <p:spPr>
          <a:xfrm>
            <a:off x="0" y="0"/>
            <a:ext cx="540068" cy="720090"/>
          </a:xfrm>
          <a:prstGeom prst="rect">
            <a:avLst/>
          </a:prstGeom>
        </p:spPr>
      </p:pic>
      <p:pic>
        <p:nvPicPr>
          <p:cNvPr id="26" name="图片 25" title=""/>
          <p:cNvPicPr>
            <a:picLocks noChangeAspect="1"/>
          </p:cNvPicPr>
          <p:nvPr>
            <p:custDataLst>
              <p:tags r:id="rId6"/>
            </p:custDataLst>
          </p:nvPr>
        </p:nvPicPr>
        <p:blipFill>
          <a:blip r:embed="rId5"/>
          <a:stretch>
            <a:fillRect/>
          </a:stretch>
        </p:blipFill>
        <p:spPr>
          <a:xfrm>
            <a:off x="8603932" y="-5379"/>
            <a:ext cx="540068" cy="720090"/>
          </a:xfrm>
          <a:prstGeom prst="rect">
            <a:avLst/>
          </a:prstGeom>
        </p:spPr>
      </p:pic>
      <p:sp>
        <p:nvSpPr>
          <p:cNvPr id="204801" name="Text Box 2" title=""/>
          <p:cNvSpPr txBox="1"/>
          <p:nvPr>
            <p:custDataLst>
              <p:tags r:id="rId7"/>
            </p:custDataLst>
          </p:nvPr>
        </p:nvSpPr>
        <p:spPr>
          <a:xfrm>
            <a:off x="3925888" y="1009650"/>
            <a:ext cx="1898650" cy="482600"/>
          </a:xfrm>
          <a:prstGeom prst="rect">
            <a:avLst/>
          </a:prstGeom>
          <a:noFill/>
          <a:ln w="9525">
            <a:noFill/>
          </a:ln>
        </p:spPr>
        <p:txBody>
          <a:bodyPr lIns="68394" tIns="34197" rIns="68394" bIns="34197"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862330" rtl="0" eaLnBrk="1" fontAlgn="base" latinLnBrk="0" hangingPunct="1">
              <a:lnSpc>
                <a:spcPct val="100000"/>
              </a:lnSpc>
              <a:spcBef>
                <a:spcPct val="50000"/>
              </a:spcBef>
              <a:spcAft>
                <a:spcPct val="0"/>
              </a:spcAft>
              <a:buClrTx/>
              <a:buSzTx/>
              <a:buFontTx/>
              <a:buNone/>
            </a:pPr>
            <a:r>
              <a:rPr kumimoji="0" lang="zh-CN" altLang="en-US" sz="2700" b="1" i="0" u="none" strike="noStrike" kern="1200" cap="none" spc="0" normalizeH="0" baseline="0" noProof="0">
                <a:ln>
                  <a:noFill/>
                </a:ln>
                <a:solidFill>
                  <a:srgbClr val="000000"/>
                </a:solidFill>
                <a:effectLst/>
                <a:uLnTx/>
                <a:uFillTx/>
                <a:latin typeface="微软雅黑" panose="020b0503020204020204" charset="-122"/>
                <a:ea typeface="微软雅黑"/>
                <a:cs typeface="Arial"/>
              </a:rPr>
              <a:t>固溶胶</a:t>
            </a:r>
            <a:endParaRPr kumimoji="0" lang="zh-CN" altLang="en-US" sz="2700" b="1" i="0" u="none" strike="noStrike" kern="1200" cap="none" spc="0" normalizeH="0" baseline="0" noProof="0">
              <a:ln>
                <a:noFill/>
              </a:ln>
              <a:solidFill>
                <a:srgbClr val="000000"/>
              </a:solidFill>
              <a:effectLst/>
              <a:uLnTx/>
              <a:uFillTx/>
              <a:latin typeface="微软雅黑" panose="020b0503020204020204" charset="-122"/>
              <a:ea typeface="微软雅黑"/>
              <a:cs typeface="Arial"/>
            </a:endParaRPr>
          </a:p>
        </p:txBody>
      </p:sp>
      <p:grpSp>
        <p:nvGrpSpPr>
          <p:cNvPr id="204802" name="Group 3" title=""/>
          <p:cNvGrpSpPr/>
          <p:nvPr>
            <p:custDataLst>
              <p:tags r:id="rId8"/>
            </p:custDataLst>
          </p:nvPr>
        </p:nvGrpSpPr>
        <p:grpSpPr>
          <a:xfrm>
            <a:off x="395288" y="1722438"/>
            <a:ext cx="8275637" cy="2058987"/>
            <a:chExt cx="5232" cy="1729"/>
          </a:xfrm>
        </p:grpSpPr>
        <p:pic>
          <p:nvPicPr>
            <p:cNvPr id="11267" name="Picture 4" descr="烟水晶一"/>
            <p:cNvPicPr>
              <a:picLocks noChangeAspect="1"/>
            </p:cNvPicPr>
            <p:nvPr>
              <p:custDataLst>
                <p:tags r:id="rId10"/>
              </p:custDataLst>
            </p:nvPr>
          </p:nvPicPr>
          <p:blipFill>
            <a:blip r:embed="rId9"/>
            <a:stretch>
              <a:fillRect/>
            </a:stretch>
          </p:blipFill>
          <p:spPr>
            <a:xfrm>
              <a:off x="0" y="0"/>
              <a:ext cx="2304" cy="1729"/>
            </a:xfrm>
            <a:prstGeom prst="rect">
              <a:avLst/>
            </a:prstGeom>
            <a:noFill/>
            <a:ln w="9525">
              <a:noFill/>
            </a:ln>
          </p:spPr>
        </p:pic>
        <p:pic>
          <p:nvPicPr>
            <p:cNvPr id="11268" name="Picture 5" descr="烟水晶二"/>
            <p:cNvPicPr>
              <a:picLocks noChangeAspect="1"/>
            </p:cNvPicPr>
            <p:nvPr>
              <p:custDataLst>
                <p:tags r:id="rId12"/>
              </p:custDataLst>
            </p:nvPr>
          </p:nvPicPr>
          <p:blipFill>
            <a:blip r:embed="rId11"/>
            <a:stretch>
              <a:fillRect/>
            </a:stretch>
          </p:blipFill>
          <p:spPr>
            <a:xfrm>
              <a:off x="2928" y="0"/>
              <a:ext cx="2304" cy="1728"/>
            </a:xfrm>
            <a:prstGeom prst="rect">
              <a:avLst/>
            </a:prstGeom>
            <a:noFill/>
            <a:ln w="9525">
              <a:noFill/>
            </a:ln>
          </p:spPr>
        </p:pic>
        <p:sp>
          <p:nvSpPr>
            <p:cNvPr id="204805" name="Text Box 6"/>
            <p:cNvSpPr txBox="1">
              <a:spLocks noChangeArrowheads="1"/>
            </p:cNvSpPr>
            <p:nvPr>
              <p:custDataLst>
                <p:tags r:id="rId13"/>
              </p:custDataLst>
            </p:nvPr>
          </p:nvSpPr>
          <p:spPr bwMode="auto">
            <a:xfrm>
              <a:off x="2481" y="336"/>
              <a:ext cx="303" cy="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eaVert" lIns="68394" tIns="34197" rIns="68394" bIns="34197">
              <a:spAutoFit/>
            </a:bodyPr>
            <a:lstStyle>
              <a:defPPr>
                <a:defRPr lang="zh-CN"/>
              </a:defPPr>
              <a:lvl1pPr marL="0" lvl="0" indent="0" algn="l" defTabSz="862330" rtl="0" eaLnBrk="0" fontAlgn="base" latinLnBrk="0" hangingPunct="0">
                <a:lnSpc>
                  <a:spcPct val="100000"/>
                </a:lnSpc>
                <a:spcBef>
                  <a:spcPct val="0"/>
                </a:spcBef>
                <a:spcAft>
                  <a:spcPct val="0"/>
                </a:spcAft>
                <a:buNone/>
                <a:defRPr sz="2700" b="1" i="0" u="none" kern="1200" baseline="0">
                  <a:solidFill>
                    <a:schemeClr val="bg1"/>
                  </a:solidFill>
                  <a:latin typeface="Times New Roman" panose="02020603050405020304" pitchFamily="18" charset="0"/>
                  <a:ea typeface="黑体" panose="02010609060101010101" charset="-122"/>
                  <a:cs typeface="+mn-cs"/>
                </a:defRPr>
              </a:lvl1pPr>
              <a:lvl2pPr marL="457200" lvl="1" indent="0" algn="l" defTabSz="862330" rtl="0" eaLnBrk="0" fontAlgn="base" latinLnBrk="0" hangingPunct="0">
                <a:lnSpc>
                  <a:spcPct val="100000"/>
                </a:lnSpc>
                <a:spcBef>
                  <a:spcPct val="0"/>
                </a:spcBef>
                <a:spcAft>
                  <a:spcPct val="0"/>
                </a:spcAft>
                <a:buNone/>
                <a:defRPr sz="2700" b="1" i="0" u="none" kern="1200" baseline="0">
                  <a:solidFill>
                    <a:schemeClr val="bg1"/>
                  </a:solidFill>
                  <a:latin typeface="Times New Roman" panose="02020603050405020304" pitchFamily="18" charset="0"/>
                  <a:ea typeface="黑体" panose="02010609060101010101" charset="-122"/>
                  <a:cs typeface="+mn-cs"/>
                </a:defRPr>
              </a:lvl2pPr>
              <a:lvl3pPr marL="914400" lvl="2" indent="0" algn="l" defTabSz="862330" rtl="0" eaLnBrk="0" fontAlgn="base" latinLnBrk="0" hangingPunct="0">
                <a:lnSpc>
                  <a:spcPct val="100000"/>
                </a:lnSpc>
                <a:spcBef>
                  <a:spcPct val="0"/>
                </a:spcBef>
                <a:spcAft>
                  <a:spcPct val="0"/>
                </a:spcAft>
                <a:buNone/>
                <a:defRPr sz="2700" b="1" i="0" u="none" kern="1200" baseline="0">
                  <a:solidFill>
                    <a:schemeClr val="bg1"/>
                  </a:solidFill>
                  <a:latin typeface="Times New Roman" panose="02020603050405020304" pitchFamily="18" charset="0"/>
                  <a:ea typeface="黑体" panose="02010609060101010101" charset="-122"/>
                  <a:cs typeface="+mn-cs"/>
                </a:defRPr>
              </a:lvl3pPr>
              <a:lvl4pPr marL="1371600" lvl="3" indent="0" algn="l" defTabSz="862330" rtl="0" eaLnBrk="0" fontAlgn="base" latinLnBrk="0" hangingPunct="0">
                <a:lnSpc>
                  <a:spcPct val="100000"/>
                </a:lnSpc>
                <a:spcBef>
                  <a:spcPct val="0"/>
                </a:spcBef>
                <a:spcAft>
                  <a:spcPct val="0"/>
                </a:spcAft>
                <a:buNone/>
                <a:defRPr sz="2700" b="1" i="0" u="none" kern="1200" baseline="0">
                  <a:solidFill>
                    <a:schemeClr val="bg1"/>
                  </a:solidFill>
                  <a:latin typeface="Times New Roman" panose="02020603050405020304" pitchFamily="18" charset="0"/>
                  <a:ea typeface="黑体" panose="02010609060101010101" charset="-122"/>
                  <a:cs typeface="+mn-cs"/>
                </a:defRPr>
              </a:lvl4pPr>
              <a:lvl5pPr marL="1828800" lvl="4" indent="0" algn="l" defTabSz="862330" rtl="0" eaLnBrk="0" fontAlgn="base" latinLnBrk="0" hangingPunct="0">
                <a:lnSpc>
                  <a:spcPct val="100000"/>
                </a:lnSpc>
                <a:spcBef>
                  <a:spcPct val="0"/>
                </a:spcBef>
                <a:spcAft>
                  <a:spcPct val="0"/>
                </a:spcAft>
                <a:buNone/>
                <a:defRPr sz="2700" b="1" i="0" u="none" kern="1200" baseline="0">
                  <a:solidFill>
                    <a:schemeClr val="bg1"/>
                  </a:solidFill>
                  <a:latin typeface="Times New Roman" panose="02020603050405020304" pitchFamily="18" charset="0"/>
                  <a:ea typeface="黑体" panose="02010609060101010101" charset="-122"/>
                  <a:cs typeface="+mn-cs"/>
                </a:defRPr>
              </a:lvl5pPr>
              <a:lvl6pPr marL="2286000" lvl="5" indent="0" algn="l" defTabSz="862330" rtl="0" eaLnBrk="0" fontAlgn="base" latinLnBrk="0" hangingPunct="0">
                <a:lnSpc>
                  <a:spcPct val="100000"/>
                </a:lnSpc>
                <a:spcBef>
                  <a:spcPct val="0"/>
                </a:spcBef>
                <a:spcAft>
                  <a:spcPct val="0"/>
                </a:spcAft>
                <a:buNone/>
                <a:defRPr sz="2700" b="1" i="0" u="none" kern="1200" baseline="0">
                  <a:solidFill>
                    <a:schemeClr val="bg1"/>
                  </a:solidFill>
                  <a:latin typeface="Times New Roman" panose="02020603050405020304" pitchFamily="18" charset="0"/>
                  <a:ea typeface="黑体" panose="02010609060101010101" charset="-122"/>
                  <a:cs typeface="+mn-cs"/>
                </a:defRPr>
              </a:lvl6pPr>
              <a:lvl7pPr marL="2743200" lvl="6" indent="0" algn="l" defTabSz="862330" rtl="0" eaLnBrk="0" fontAlgn="base" latinLnBrk="0" hangingPunct="0">
                <a:lnSpc>
                  <a:spcPct val="100000"/>
                </a:lnSpc>
                <a:spcBef>
                  <a:spcPct val="0"/>
                </a:spcBef>
                <a:spcAft>
                  <a:spcPct val="0"/>
                </a:spcAft>
                <a:buNone/>
                <a:defRPr sz="2700" b="1" i="0" u="none" kern="1200" baseline="0">
                  <a:solidFill>
                    <a:schemeClr val="bg1"/>
                  </a:solidFill>
                  <a:latin typeface="Times New Roman" panose="02020603050405020304" pitchFamily="18" charset="0"/>
                  <a:ea typeface="黑体" panose="02010609060101010101" charset="-122"/>
                  <a:cs typeface="+mn-cs"/>
                </a:defRPr>
              </a:lvl7pPr>
              <a:lvl8pPr marL="3200400" lvl="7" indent="0" algn="l" defTabSz="862330" rtl="0" eaLnBrk="0" fontAlgn="base" latinLnBrk="0" hangingPunct="0">
                <a:lnSpc>
                  <a:spcPct val="100000"/>
                </a:lnSpc>
                <a:spcBef>
                  <a:spcPct val="0"/>
                </a:spcBef>
                <a:spcAft>
                  <a:spcPct val="0"/>
                </a:spcAft>
                <a:buNone/>
                <a:defRPr sz="2700" b="1" i="0" u="none" kern="1200" baseline="0">
                  <a:solidFill>
                    <a:schemeClr val="bg1"/>
                  </a:solidFill>
                  <a:latin typeface="Times New Roman" panose="02020603050405020304" pitchFamily="18" charset="0"/>
                  <a:ea typeface="黑体" panose="02010609060101010101" charset="-122"/>
                  <a:cs typeface="+mn-cs"/>
                </a:defRPr>
              </a:lvl8pPr>
              <a:lvl9pPr marL="3657600" lvl="8" indent="0" algn="l" defTabSz="862330" rtl="0" eaLnBrk="0" fontAlgn="base" latinLnBrk="0" hangingPunct="0">
                <a:lnSpc>
                  <a:spcPct val="100000"/>
                </a:lnSpc>
                <a:spcBef>
                  <a:spcPct val="0"/>
                </a:spcBef>
                <a:spcAft>
                  <a:spcPct val="0"/>
                </a:spcAft>
                <a:buNone/>
                <a:defRPr sz="2700" b="1" i="0" u="none" kern="1200" baseline="0">
                  <a:solidFill>
                    <a:schemeClr val="bg1"/>
                  </a:solidFill>
                  <a:latin typeface="Times New Roman" panose="02020603050405020304" pitchFamily="18" charset="0"/>
                  <a:ea typeface="黑体" panose="02010609060101010101" charset="-122"/>
                  <a:cs typeface="+mn-cs"/>
                </a:defRPr>
              </a:lvl9pPr>
            </a:lstStyle>
            <a:p>
              <a:pPr marL="0" marR="0" lvl="0" indent="0" algn="l" defTabSz="862330" rtl="0" eaLnBrk="1" fontAlgn="base" latinLnBrk="0" hangingPunct="1">
                <a:lnSpc>
                  <a:spcPct val="100000"/>
                </a:lnSpc>
                <a:spcBef>
                  <a:spcPct val="50000"/>
                </a:spcBef>
                <a:spcAft>
                  <a:spcPct val="0"/>
                </a:spcAft>
                <a:buClrTx/>
                <a:buSzTx/>
                <a:buFontTx/>
                <a:buNone/>
              </a:pPr>
              <a:r>
                <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Arial"/>
                </a:rPr>
                <a:t>烟水晶</a:t>
              </a:r>
              <a:endPar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Arial"/>
              </a:endParaRPr>
            </a:p>
          </p:txBody>
        </p:sp>
      </p:grpSp>
      <p:grpSp>
        <p:nvGrpSpPr>
          <p:cNvPr id="204806" name="Group 7" title=""/>
          <p:cNvGrpSpPr/>
          <p:nvPr>
            <p:custDataLst>
              <p:tags r:id="rId14"/>
            </p:custDataLst>
          </p:nvPr>
        </p:nvGrpSpPr>
        <p:grpSpPr>
          <a:xfrm>
            <a:off x="395288" y="3894138"/>
            <a:ext cx="8351837" cy="1885950"/>
            <a:chExt cx="13200" cy="3960"/>
          </a:xfrm>
        </p:grpSpPr>
        <p:pic>
          <p:nvPicPr>
            <p:cNvPr id="11271" name="Picture 8" descr="1115343869"/>
            <p:cNvPicPr>
              <a:picLocks noChangeAspect="1"/>
            </p:cNvPicPr>
            <p:nvPr>
              <p:custDataLst>
                <p:tags r:id="rId16"/>
              </p:custDataLst>
            </p:nvPr>
          </p:nvPicPr>
          <p:blipFill>
            <a:blip r:embed="rId15"/>
            <a:stretch>
              <a:fillRect/>
            </a:stretch>
          </p:blipFill>
          <p:spPr>
            <a:xfrm>
              <a:off x="0" y="0"/>
              <a:ext cx="5760" cy="3910"/>
            </a:xfrm>
            <a:prstGeom prst="rect">
              <a:avLst/>
            </a:prstGeom>
            <a:noFill/>
            <a:ln w="9525">
              <a:noFill/>
            </a:ln>
          </p:spPr>
        </p:pic>
        <p:pic>
          <p:nvPicPr>
            <p:cNvPr id="11272" name="Picture 9" descr="big_21496"/>
            <p:cNvPicPr>
              <a:picLocks noChangeAspect="1"/>
            </p:cNvPicPr>
            <p:nvPr>
              <p:custDataLst>
                <p:tags r:id="rId18"/>
              </p:custDataLst>
            </p:nvPr>
          </p:nvPicPr>
          <p:blipFill>
            <a:blip r:embed="rId17"/>
            <a:stretch>
              <a:fillRect/>
            </a:stretch>
          </p:blipFill>
          <p:spPr>
            <a:xfrm>
              <a:off x="7440" y="0"/>
              <a:ext cx="5760" cy="3960"/>
            </a:xfrm>
            <a:prstGeom prst="rect">
              <a:avLst/>
            </a:prstGeom>
            <a:noFill/>
            <a:ln w="9525">
              <a:noFill/>
            </a:ln>
          </p:spPr>
        </p:pic>
        <p:sp>
          <p:nvSpPr>
            <p:cNvPr id="204809" name="Text Box 10"/>
            <p:cNvSpPr txBox="1">
              <a:spLocks noChangeArrowheads="1"/>
            </p:cNvSpPr>
            <p:nvPr>
              <p:custDataLst>
                <p:tags r:id="rId19"/>
              </p:custDataLst>
            </p:nvPr>
          </p:nvSpPr>
          <p:spPr bwMode="auto">
            <a:xfrm>
              <a:off x="6324" y="720"/>
              <a:ext cx="757" cy="2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eaVert" lIns="68394" tIns="34197" rIns="68394" bIns="34197">
              <a:spAutoFit/>
            </a:bodyPr>
            <a:lstStyle>
              <a:defPPr>
                <a:defRPr lang="zh-CN"/>
              </a:defPPr>
              <a:lvl1pPr marL="0" lvl="0" indent="0" algn="l" defTabSz="862330" rtl="0" eaLnBrk="0" fontAlgn="base" latinLnBrk="0" hangingPunct="0">
                <a:lnSpc>
                  <a:spcPct val="100000"/>
                </a:lnSpc>
                <a:spcBef>
                  <a:spcPct val="0"/>
                </a:spcBef>
                <a:spcAft>
                  <a:spcPct val="0"/>
                </a:spcAft>
                <a:buNone/>
                <a:defRPr sz="2700" b="1" i="0" u="none" kern="1200" baseline="0">
                  <a:solidFill>
                    <a:schemeClr val="bg1"/>
                  </a:solidFill>
                  <a:latin typeface="Times New Roman" panose="02020603050405020304" pitchFamily="18" charset="0"/>
                  <a:ea typeface="黑体" panose="02010609060101010101" charset="-122"/>
                  <a:cs typeface="+mn-cs"/>
                </a:defRPr>
              </a:lvl1pPr>
              <a:lvl2pPr marL="457200" lvl="1" indent="0" algn="l" defTabSz="862330" rtl="0" eaLnBrk="0" fontAlgn="base" latinLnBrk="0" hangingPunct="0">
                <a:lnSpc>
                  <a:spcPct val="100000"/>
                </a:lnSpc>
                <a:spcBef>
                  <a:spcPct val="0"/>
                </a:spcBef>
                <a:spcAft>
                  <a:spcPct val="0"/>
                </a:spcAft>
                <a:buNone/>
                <a:defRPr sz="2700" b="1" i="0" u="none" kern="1200" baseline="0">
                  <a:solidFill>
                    <a:schemeClr val="bg1"/>
                  </a:solidFill>
                  <a:latin typeface="Times New Roman" panose="02020603050405020304" pitchFamily="18" charset="0"/>
                  <a:ea typeface="黑体" panose="02010609060101010101" charset="-122"/>
                  <a:cs typeface="+mn-cs"/>
                </a:defRPr>
              </a:lvl2pPr>
              <a:lvl3pPr marL="914400" lvl="2" indent="0" algn="l" defTabSz="862330" rtl="0" eaLnBrk="0" fontAlgn="base" latinLnBrk="0" hangingPunct="0">
                <a:lnSpc>
                  <a:spcPct val="100000"/>
                </a:lnSpc>
                <a:spcBef>
                  <a:spcPct val="0"/>
                </a:spcBef>
                <a:spcAft>
                  <a:spcPct val="0"/>
                </a:spcAft>
                <a:buNone/>
                <a:defRPr sz="2700" b="1" i="0" u="none" kern="1200" baseline="0">
                  <a:solidFill>
                    <a:schemeClr val="bg1"/>
                  </a:solidFill>
                  <a:latin typeface="Times New Roman" panose="02020603050405020304" pitchFamily="18" charset="0"/>
                  <a:ea typeface="黑体" panose="02010609060101010101" charset="-122"/>
                  <a:cs typeface="+mn-cs"/>
                </a:defRPr>
              </a:lvl3pPr>
              <a:lvl4pPr marL="1371600" lvl="3" indent="0" algn="l" defTabSz="862330" rtl="0" eaLnBrk="0" fontAlgn="base" latinLnBrk="0" hangingPunct="0">
                <a:lnSpc>
                  <a:spcPct val="100000"/>
                </a:lnSpc>
                <a:spcBef>
                  <a:spcPct val="0"/>
                </a:spcBef>
                <a:spcAft>
                  <a:spcPct val="0"/>
                </a:spcAft>
                <a:buNone/>
                <a:defRPr sz="2700" b="1" i="0" u="none" kern="1200" baseline="0">
                  <a:solidFill>
                    <a:schemeClr val="bg1"/>
                  </a:solidFill>
                  <a:latin typeface="Times New Roman" panose="02020603050405020304" pitchFamily="18" charset="0"/>
                  <a:ea typeface="黑体" panose="02010609060101010101" charset="-122"/>
                  <a:cs typeface="+mn-cs"/>
                </a:defRPr>
              </a:lvl4pPr>
              <a:lvl5pPr marL="1828800" lvl="4" indent="0" algn="l" defTabSz="862330" rtl="0" eaLnBrk="0" fontAlgn="base" latinLnBrk="0" hangingPunct="0">
                <a:lnSpc>
                  <a:spcPct val="100000"/>
                </a:lnSpc>
                <a:spcBef>
                  <a:spcPct val="0"/>
                </a:spcBef>
                <a:spcAft>
                  <a:spcPct val="0"/>
                </a:spcAft>
                <a:buNone/>
                <a:defRPr sz="2700" b="1" i="0" u="none" kern="1200" baseline="0">
                  <a:solidFill>
                    <a:schemeClr val="bg1"/>
                  </a:solidFill>
                  <a:latin typeface="Times New Roman" panose="02020603050405020304" pitchFamily="18" charset="0"/>
                  <a:ea typeface="黑体" panose="02010609060101010101" charset="-122"/>
                  <a:cs typeface="+mn-cs"/>
                </a:defRPr>
              </a:lvl5pPr>
              <a:lvl6pPr marL="2286000" lvl="5" indent="0" algn="l" defTabSz="862330" rtl="0" eaLnBrk="0" fontAlgn="base" latinLnBrk="0" hangingPunct="0">
                <a:lnSpc>
                  <a:spcPct val="100000"/>
                </a:lnSpc>
                <a:spcBef>
                  <a:spcPct val="0"/>
                </a:spcBef>
                <a:spcAft>
                  <a:spcPct val="0"/>
                </a:spcAft>
                <a:buNone/>
                <a:defRPr sz="2700" b="1" i="0" u="none" kern="1200" baseline="0">
                  <a:solidFill>
                    <a:schemeClr val="bg1"/>
                  </a:solidFill>
                  <a:latin typeface="Times New Roman" panose="02020603050405020304" pitchFamily="18" charset="0"/>
                  <a:ea typeface="黑体" panose="02010609060101010101" charset="-122"/>
                  <a:cs typeface="+mn-cs"/>
                </a:defRPr>
              </a:lvl6pPr>
              <a:lvl7pPr marL="2743200" lvl="6" indent="0" algn="l" defTabSz="862330" rtl="0" eaLnBrk="0" fontAlgn="base" latinLnBrk="0" hangingPunct="0">
                <a:lnSpc>
                  <a:spcPct val="100000"/>
                </a:lnSpc>
                <a:spcBef>
                  <a:spcPct val="0"/>
                </a:spcBef>
                <a:spcAft>
                  <a:spcPct val="0"/>
                </a:spcAft>
                <a:buNone/>
                <a:defRPr sz="2700" b="1" i="0" u="none" kern="1200" baseline="0">
                  <a:solidFill>
                    <a:schemeClr val="bg1"/>
                  </a:solidFill>
                  <a:latin typeface="Times New Roman" panose="02020603050405020304" pitchFamily="18" charset="0"/>
                  <a:ea typeface="黑体" panose="02010609060101010101" charset="-122"/>
                  <a:cs typeface="+mn-cs"/>
                </a:defRPr>
              </a:lvl7pPr>
              <a:lvl8pPr marL="3200400" lvl="7" indent="0" algn="l" defTabSz="862330" rtl="0" eaLnBrk="0" fontAlgn="base" latinLnBrk="0" hangingPunct="0">
                <a:lnSpc>
                  <a:spcPct val="100000"/>
                </a:lnSpc>
                <a:spcBef>
                  <a:spcPct val="0"/>
                </a:spcBef>
                <a:spcAft>
                  <a:spcPct val="0"/>
                </a:spcAft>
                <a:buNone/>
                <a:defRPr sz="2700" b="1" i="0" u="none" kern="1200" baseline="0">
                  <a:solidFill>
                    <a:schemeClr val="bg1"/>
                  </a:solidFill>
                  <a:latin typeface="Times New Roman" panose="02020603050405020304" pitchFamily="18" charset="0"/>
                  <a:ea typeface="黑体" panose="02010609060101010101" charset="-122"/>
                  <a:cs typeface="+mn-cs"/>
                </a:defRPr>
              </a:lvl8pPr>
              <a:lvl9pPr marL="3657600" lvl="8" indent="0" algn="l" defTabSz="862330" rtl="0" eaLnBrk="0" fontAlgn="base" latinLnBrk="0" hangingPunct="0">
                <a:lnSpc>
                  <a:spcPct val="100000"/>
                </a:lnSpc>
                <a:spcBef>
                  <a:spcPct val="0"/>
                </a:spcBef>
                <a:spcAft>
                  <a:spcPct val="0"/>
                </a:spcAft>
                <a:buNone/>
                <a:defRPr sz="2700" b="1" i="0" u="none" kern="1200" baseline="0">
                  <a:solidFill>
                    <a:schemeClr val="bg1"/>
                  </a:solidFill>
                  <a:latin typeface="Times New Roman" panose="02020603050405020304" pitchFamily="18" charset="0"/>
                  <a:ea typeface="黑体" panose="02010609060101010101" charset="-122"/>
                  <a:cs typeface="+mn-cs"/>
                </a:defRPr>
              </a:lvl9pPr>
            </a:lstStyle>
            <a:p>
              <a:pPr marL="0" marR="0" lvl="0" indent="0" algn="l" defTabSz="862330" rtl="0" eaLnBrk="1" fontAlgn="base" latinLnBrk="0" hangingPunct="1">
                <a:lnSpc>
                  <a:spcPct val="100000"/>
                </a:lnSpc>
                <a:spcBef>
                  <a:spcPct val="50000"/>
                </a:spcBef>
                <a:spcAft>
                  <a:spcPct val="0"/>
                </a:spcAft>
                <a:buClrTx/>
                <a:buSzTx/>
                <a:buFontTx/>
                <a:buNone/>
              </a:pPr>
              <a:r>
                <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Arial"/>
                </a:rPr>
                <a:t>有色玻璃</a:t>
              </a:r>
              <a:endParaRPr kumimoji="0" lang="zh-CN" altLang="en-US" sz="2225" b="1" i="0" u="none" strike="noStrike" kern="1200" cap="none" spc="0" normalizeH="0" baseline="0" noProof="1">
                <a:ln>
                  <a:noFill/>
                </a:ln>
                <a:solidFill>
                  <a:srgbClr val="000000"/>
                </a:solidFill>
                <a:effectLst/>
                <a:uLnTx/>
                <a:uFillTx/>
                <a:latin typeface="微软雅黑" panose="020b0503020204020204" charset="-122"/>
                <a:ea typeface="微软雅黑"/>
                <a:cs typeface="Arial"/>
              </a:endParaRPr>
            </a:p>
          </p:txBody>
        </p:sp>
      </p:grpSp>
    </p:spTree>
    <p:custDataLst>
      <p:tags r:id="rId20"/>
    </p:custDataLst>
  </p:cSld>
  <p:clrMapOvr>
    <a:masterClrMapping/>
  </p:clrMapOvr>
  <p:transition spd="slow"/>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2"/>
          </p:custDataLst>
        </p:nvPr>
      </p:nvGrpSpPr>
      <p:grpSpPr>
        <a:xfrm>
          <a:off x="0" y="0"/>
          <a:ext cx="0" cy="0"/>
        </a:xfrm>
      </p:grpSpPr>
      <p:pic>
        <p:nvPicPr>
          <p:cNvPr id="32" name="图片 31" title=""/>
          <p:cNvPicPr>
            <a:picLocks noChangeAspect="1"/>
          </p:cNvPicPr>
          <p:nvPr>
            <p:custDataLst>
              <p:tags r:id="rId4"/>
            </p:custDataLst>
          </p:nvPr>
        </p:nvPicPr>
        <p:blipFill>
          <a:blip r:embed="rId3"/>
          <a:stretch>
            <a:fillRect/>
          </a:stretch>
        </p:blipFill>
        <p:spPr>
          <a:xfrm>
            <a:off x="0" y="0"/>
            <a:ext cx="540068" cy="720090"/>
          </a:xfrm>
          <a:prstGeom prst="rect">
            <a:avLst/>
          </a:prstGeom>
        </p:spPr>
      </p:pic>
      <p:pic>
        <p:nvPicPr>
          <p:cNvPr id="26" name="图片 25" title=""/>
          <p:cNvPicPr>
            <a:picLocks noChangeAspect="1"/>
          </p:cNvPicPr>
          <p:nvPr>
            <p:custDataLst>
              <p:tags r:id="rId6"/>
            </p:custDataLst>
          </p:nvPr>
        </p:nvPicPr>
        <p:blipFill>
          <a:blip r:embed="rId5"/>
          <a:stretch>
            <a:fillRect/>
          </a:stretch>
        </p:blipFill>
        <p:spPr>
          <a:xfrm>
            <a:off x="8603932" y="-5379"/>
            <a:ext cx="540068" cy="720090"/>
          </a:xfrm>
          <a:prstGeom prst="rect">
            <a:avLst/>
          </a:prstGeom>
        </p:spPr>
      </p:pic>
      <p:pic>
        <p:nvPicPr>
          <p:cNvPr id="14337" name="图片 18433" title=""/>
          <p:cNvPicPr>
            <a:picLocks noChangeAspect="1"/>
          </p:cNvPicPr>
          <p:nvPr>
            <p:custDataLst>
              <p:tags r:id="rId8"/>
            </p:custDataLst>
          </p:nvPr>
        </p:nvPicPr>
        <p:blipFill>
          <a:blip r:embed="rId7"/>
          <a:stretch>
            <a:fillRect/>
          </a:stretch>
        </p:blipFill>
        <p:spPr>
          <a:xfrm>
            <a:off x="38100" y="1054100"/>
            <a:ext cx="4030663" cy="4606925"/>
          </a:xfrm>
          <a:prstGeom prst="rect">
            <a:avLst/>
          </a:prstGeom>
          <a:solidFill>
            <a:srgbClr val="99CCFF"/>
          </a:solidFill>
          <a:ln w="9525">
            <a:noFill/>
          </a:ln>
        </p:spPr>
      </p:pic>
      <p:sp>
        <p:nvSpPr>
          <p:cNvPr id="3" name="文本框 2" title=""/>
          <p:cNvSpPr txBox="1"/>
          <p:nvPr>
            <p:custDataLst>
              <p:tags r:id="rId9"/>
            </p:custDataLst>
          </p:nvPr>
        </p:nvSpPr>
        <p:spPr>
          <a:xfrm>
            <a:off x="3487738" y="2659063"/>
            <a:ext cx="5037138" cy="76835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4400" noProof="1">
                <a:solidFill>
                  <a:schemeClr val="dk1"/>
                </a:solidFill>
                <a:effectLst>
                  <a:outerShdw blurRad="38100" dist="19050" dir="2700000" algn="tl" rotWithShape="0">
                    <a:schemeClr val="dk1">
                      <a:alpha val="40000"/>
                    </a:schemeClr>
                  </a:outerShdw>
                </a:effectLst>
                <a:latin typeface="微软雅黑" panose="020b0503020204020204" charset="-122"/>
                <a:ea typeface="微软雅黑"/>
                <a:cs typeface="+mn-ea"/>
              </a:rPr>
              <a:t>胶体具哪些性质呢？</a:t>
            </a:r>
            <a:endParaRPr lang="zh-CN" altLang="en-US" sz="4400" noProof="1">
              <a:solidFill>
                <a:schemeClr val="dk1"/>
              </a:solidFill>
              <a:effectLst>
                <a:outerShdw blurRad="38100" dist="19050" dir="2700000" algn="tl" rotWithShape="0">
                  <a:schemeClr val="dk1">
                    <a:alpha val="40000"/>
                  </a:schemeClr>
                </a:outerShdw>
              </a:effectLst>
              <a:latin typeface="微软雅黑" panose="020b0503020204020204" charset="-122"/>
              <a:ea typeface="微软雅黑"/>
              <a:cs typeface="+mn-ea"/>
            </a:endParaRPr>
          </a:p>
        </p:txBody>
      </p:sp>
    </p:spTree>
    <p:custDataLst>
      <p:tags r:id="rId10"/>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2"/>
          </p:custDataLst>
        </p:nvPr>
      </p:nvGrpSpPr>
      <p:grpSpPr>
        <a:xfrm>
          <a:off x="0" y="0"/>
          <a:ext cx="0" cy="0"/>
        </a:xfrm>
      </p:grpSpPr>
      <p:pic>
        <p:nvPicPr>
          <p:cNvPr id="32" name="图片 31" title=""/>
          <p:cNvPicPr>
            <a:picLocks noChangeAspect="1"/>
          </p:cNvPicPr>
          <p:nvPr>
            <p:custDataLst>
              <p:tags r:id="rId4"/>
            </p:custDataLst>
          </p:nvPr>
        </p:nvPicPr>
        <p:blipFill>
          <a:blip r:embed="rId3"/>
          <a:stretch>
            <a:fillRect/>
          </a:stretch>
        </p:blipFill>
        <p:spPr>
          <a:xfrm>
            <a:off x="0" y="0"/>
            <a:ext cx="540068" cy="720090"/>
          </a:xfrm>
          <a:prstGeom prst="rect">
            <a:avLst/>
          </a:prstGeom>
        </p:spPr>
      </p:pic>
      <p:pic>
        <p:nvPicPr>
          <p:cNvPr id="26" name="图片 25" title=""/>
          <p:cNvPicPr>
            <a:picLocks noChangeAspect="1"/>
          </p:cNvPicPr>
          <p:nvPr>
            <p:custDataLst>
              <p:tags r:id="rId6"/>
            </p:custDataLst>
          </p:nvPr>
        </p:nvPicPr>
        <p:blipFill>
          <a:blip r:embed="rId5"/>
          <a:stretch>
            <a:fillRect/>
          </a:stretch>
        </p:blipFill>
        <p:spPr>
          <a:xfrm>
            <a:off x="8603932" y="-5379"/>
            <a:ext cx="540068" cy="720090"/>
          </a:xfrm>
          <a:prstGeom prst="rect">
            <a:avLst/>
          </a:prstGeom>
        </p:spPr>
      </p:pic>
      <p:pic>
        <p:nvPicPr>
          <p:cNvPr id="101" name="图片 100" title=""/>
          <p:cNvPicPr/>
          <p:nvPr>
            <p:custDataLst>
              <p:tags r:id="rId8"/>
            </p:custDataLst>
          </p:nvPr>
        </p:nvPicPr>
        <p:blipFill>
          <a:blip r:embed="rId7"/>
          <a:stretch>
            <a:fillRect/>
          </a:stretch>
        </p:blipFill>
        <p:spPr>
          <a:xfrm>
            <a:off x="5003800" y="3500755"/>
            <a:ext cx="4014470" cy="2438400"/>
          </a:xfrm>
          <a:prstGeom prst="rect">
            <a:avLst/>
          </a:prstGeom>
          <a:noFill/>
          <a:ln w="9525">
            <a:noFill/>
          </a:ln>
        </p:spPr>
      </p:pic>
      <p:pic>
        <p:nvPicPr>
          <p:cNvPr id="102" name="图片 101" title=""/>
          <p:cNvPicPr/>
          <p:nvPr>
            <p:custDataLst>
              <p:tags r:id="rId10"/>
            </p:custDataLst>
          </p:nvPr>
        </p:nvPicPr>
        <p:blipFill>
          <a:blip r:embed="rId9"/>
          <a:stretch>
            <a:fillRect/>
          </a:stretch>
        </p:blipFill>
        <p:spPr>
          <a:xfrm>
            <a:off x="107315" y="3500755"/>
            <a:ext cx="4641850" cy="2439035"/>
          </a:xfrm>
          <a:prstGeom prst="rect">
            <a:avLst/>
          </a:prstGeom>
          <a:noFill/>
          <a:ln w="9525">
            <a:noFill/>
          </a:ln>
        </p:spPr>
      </p:pic>
      <p:sp>
        <p:nvSpPr>
          <p:cNvPr id="2" name="椭圆形标注 1" title=""/>
          <p:cNvSpPr/>
          <p:nvPr>
            <p:custDataLst>
              <p:tags r:id="rId11"/>
            </p:custDataLst>
          </p:nvPr>
        </p:nvSpPr>
        <p:spPr>
          <a:xfrm>
            <a:off x="5003800" y="5229225"/>
            <a:ext cx="1367790" cy="647700"/>
          </a:xfrm>
          <a:prstGeom prst="wedgeEllipseCallout">
            <a:avLst>
              <a:gd name="adj1" fmla="val 47121"/>
              <a:gd name="adj2" fmla="val -112450"/>
            </a:avLst>
          </a:prstGeom>
          <a:solidFill>
            <a:schemeClr val="accent1"/>
          </a:solidFill>
          <a:ln>
            <a:solidFill>
              <a:schemeClr val="accent1">
                <a:lumMod val="60000"/>
                <a:lumOff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800">
              <a:solidFill>
                <a:schemeClr val="lt1"/>
              </a:solidFill>
              <a:latin typeface="微软雅黑" panose="020b0503020204020204" charset="-122"/>
              <a:ea typeface="微软雅黑"/>
            </a:endParaRPr>
          </a:p>
        </p:txBody>
      </p:sp>
      <p:sp>
        <p:nvSpPr>
          <p:cNvPr id="3" name="文本框 2" title=""/>
          <p:cNvSpPr txBox="1"/>
          <p:nvPr>
            <p:custDataLst>
              <p:tags r:id="rId12"/>
            </p:custDataLst>
          </p:nvPr>
        </p:nvSpPr>
        <p:spPr>
          <a:xfrm>
            <a:off x="5076190" y="5368925"/>
            <a:ext cx="1459865" cy="36830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800">
                <a:solidFill>
                  <a:schemeClr val="lt1"/>
                </a:solidFill>
                <a:latin typeface="微软雅黑" panose="020b0503020204020204" charset="-122"/>
                <a:ea typeface="微软雅黑"/>
              </a:rPr>
              <a:t>氯化铁溶液</a:t>
            </a:r>
            <a:endParaRPr lang="zh-CN" altLang="en-US" sz="1800">
              <a:solidFill>
                <a:schemeClr val="lt1"/>
              </a:solidFill>
              <a:latin typeface="微软雅黑" panose="020b0503020204020204" charset="-122"/>
              <a:ea typeface="微软雅黑"/>
            </a:endParaRPr>
          </a:p>
        </p:txBody>
      </p:sp>
      <p:sp>
        <p:nvSpPr>
          <p:cNvPr id="5" name="椭圆形标注 4" title=""/>
          <p:cNvSpPr/>
          <p:nvPr>
            <p:custDataLst>
              <p:tags r:id="rId13"/>
            </p:custDataLst>
          </p:nvPr>
        </p:nvSpPr>
        <p:spPr>
          <a:xfrm>
            <a:off x="6948170" y="2421255"/>
            <a:ext cx="1871980" cy="791845"/>
          </a:xfrm>
          <a:prstGeom prst="wedgeEllipseCallout">
            <a:avLst>
              <a:gd name="adj1" fmla="val -15841"/>
              <a:gd name="adj2" fmla="val 222173"/>
            </a:avLst>
          </a:prstGeom>
          <a:solidFill>
            <a:schemeClr val="accent1"/>
          </a:solidFill>
          <a:ln>
            <a:solidFill>
              <a:schemeClr val="accent1">
                <a:lumMod val="7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800">
              <a:solidFill>
                <a:schemeClr val="lt1"/>
              </a:solidFill>
              <a:latin typeface="微软雅黑" panose="020b0503020204020204" charset="-122"/>
              <a:ea typeface="微软雅黑"/>
            </a:endParaRPr>
          </a:p>
        </p:txBody>
      </p:sp>
      <p:sp>
        <p:nvSpPr>
          <p:cNvPr id="6" name="文本框 5" title=""/>
          <p:cNvSpPr txBox="1"/>
          <p:nvPr>
            <p:custDataLst>
              <p:tags r:id="rId14"/>
            </p:custDataLst>
          </p:nvPr>
        </p:nvSpPr>
        <p:spPr>
          <a:xfrm>
            <a:off x="7247890" y="2620010"/>
            <a:ext cx="1428115" cy="36830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800">
                <a:solidFill>
                  <a:schemeClr val="lt1"/>
                </a:solidFill>
                <a:latin typeface="微软雅黑" panose="020b0503020204020204" charset="-122"/>
                <a:ea typeface="微软雅黑"/>
              </a:rPr>
              <a:t>氢氧铁胶体</a:t>
            </a:r>
            <a:endParaRPr lang="zh-CN" altLang="en-US" sz="1800">
              <a:solidFill>
                <a:schemeClr val="lt1"/>
              </a:solidFill>
              <a:latin typeface="微软雅黑" panose="020b0503020204020204" charset="-122"/>
              <a:ea typeface="微软雅黑"/>
            </a:endParaRPr>
          </a:p>
        </p:txBody>
      </p:sp>
      <p:sp>
        <p:nvSpPr>
          <p:cNvPr id="14338" name="Rectangle 2" title=""/>
          <p:cNvSpPr>
            <a:spLocks noGrp="1"/>
          </p:cNvSpPr>
          <p:nvPr>
            <p:custDataLst>
              <p:tags r:id="rId15"/>
            </p:custDataLst>
          </p:nvPr>
        </p:nvSpPr>
        <p:spPr>
          <a:xfrm>
            <a:off x="683260" y="692785"/>
            <a:ext cx="7704455" cy="1782445"/>
          </a:xfrm>
          <a:prstGeom prst="rect">
            <a:avLst/>
          </a:prstGeom>
        </p:spPr>
        <p:txBody>
          <a:bodyPr vert="horz" wrap="square" lIns="90000" tIns="46800" rIns="90000" bIns="46800" rtlCol="0" anchor="t" anchorCtr="0">
            <a:normAutofit lnSpcReduction="20000"/>
          </a:bodyPr>
          <a:lstStyle>
            <a:defPPr>
              <a:defRPr lang="zh-CN"/>
            </a:defPPr>
            <a:lvl1pPr marL="171450" lvl="0" indent="-171450" algn="l" defTabSz="685800" rtl="0" eaLnBrk="1" fontAlgn="auto" latinLnBrk="0" hangingPunct="1">
              <a:lnSpc>
                <a:spcPct val="130000"/>
              </a:lnSpc>
              <a:spcBef>
                <a:spcPct val="0"/>
              </a:spcBef>
              <a:spcAft>
                <a:spcPts val="1000"/>
              </a:spcAft>
              <a:buFont typeface="Arial" pitchFamily="34" charset="0"/>
              <a:buChar char="●"/>
              <a:defRPr sz="1350" b="0" i="0" u="none" strike="noStrike" kern="1200" cap="none" spc="150" normalizeH="0" baseline="0">
                <a:solidFill>
                  <a:schemeClr val="tx1">
                    <a:lumMod val="65000"/>
                    <a:lumOff val="35000"/>
                  </a:schemeClr>
                </a:solidFill>
                <a:uFillTx/>
                <a:latin typeface="+mn-lt"/>
                <a:ea typeface="+mn-ea"/>
                <a:cs typeface="+mn-cs"/>
              </a:defRPr>
            </a:lvl1pPr>
            <a:lvl2pPr marL="514350" lvl="1" indent="-171450" algn="l" defTabSz="685800" rtl="0" eaLnBrk="1" fontAlgn="auto" latinLnBrk="0" hangingPunct="1">
              <a:lnSpc>
                <a:spcPct val="120000"/>
              </a:lnSpc>
              <a:spcBef>
                <a:spcPct val="0"/>
              </a:spcBef>
              <a:spcAft>
                <a:spcPts val="600"/>
              </a:spcAft>
              <a:buFont typeface="Arial" pitchFamily="34" charset="0"/>
              <a:buChar char="●"/>
              <a:tabLst>
                <a:tab pos="1207135"/>
              </a:tabLst>
              <a:defRPr sz="1200" b="0" i="0" u="none" strike="noStrike" kern="1200" cap="none" spc="150" normalizeH="0" baseline="0">
                <a:solidFill>
                  <a:schemeClr val="tx1">
                    <a:lumMod val="65000"/>
                    <a:lumOff val="35000"/>
                  </a:schemeClr>
                </a:solidFill>
                <a:uFillTx/>
                <a:latin typeface="+mn-lt"/>
                <a:ea typeface="+mn-ea"/>
                <a:cs typeface="+mn-cs"/>
              </a:defRPr>
            </a:lvl2pPr>
            <a:lvl3pPr marL="857250" lvl="2" indent="-171450" algn="l" defTabSz="685800" rtl="0" eaLnBrk="1" fontAlgn="auto" latinLnBrk="0" hangingPunct="1">
              <a:lnSpc>
                <a:spcPct val="120000"/>
              </a:lnSpc>
              <a:spcBef>
                <a:spcPct val="0"/>
              </a:spcBef>
              <a:spcAft>
                <a:spcPts val="600"/>
              </a:spcAft>
              <a:buFont typeface="Arial" pitchFamily="34" charset="0"/>
              <a:buChar char="●"/>
              <a:defRPr sz="1200" b="0" i="0" u="none" strike="noStrike" kern="1200" cap="none" spc="150" normalizeH="0" baseline="0">
                <a:solidFill>
                  <a:schemeClr val="tx1">
                    <a:lumMod val="65000"/>
                    <a:lumOff val="35000"/>
                  </a:schemeClr>
                </a:solidFill>
                <a:uFillTx/>
                <a:latin typeface="+mn-lt"/>
                <a:ea typeface="+mn-ea"/>
                <a:cs typeface="+mn-cs"/>
              </a:defRPr>
            </a:lvl3pPr>
            <a:lvl4pPr marL="1200150" lvl="3" indent="-171450" algn="l" defTabSz="685800" rtl="0" eaLnBrk="1" fontAlgn="auto" latinLnBrk="0" hangingPunct="1">
              <a:lnSpc>
                <a:spcPct val="120000"/>
              </a:lnSpc>
              <a:spcBef>
                <a:spcPct val="0"/>
              </a:spcBef>
              <a:spcAft>
                <a:spcPts val="300"/>
              </a:spcAft>
              <a:buFont typeface="Wingdings" panose="05000000000000000000" charset="0"/>
              <a:buChar char=""/>
              <a:defRPr sz="1050" b="0" i="0" u="none" strike="noStrike" kern="1200" cap="none" spc="150" normalizeH="0" baseline="0">
                <a:solidFill>
                  <a:schemeClr val="tx1">
                    <a:lumMod val="65000"/>
                    <a:lumOff val="35000"/>
                  </a:schemeClr>
                </a:solidFill>
                <a:uFillTx/>
                <a:latin typeface="+mn-lt"/>
                <a:ea typeface="+mn-ea"/>
                <a:cs typeface="+mn-cs"/>
              </a:defRPr>
            </a:lvl4pPr>
            <a:lvl5pPr marL="1543050" lvl="4" indent="-171450" algn="l" defTabSz="685800" rtl="0" eaLnBrk="1" fontAlgn="auto" latinLnBrk="0" hangingPunct="1">
              <a:lnSpc>
                <a:spcPct val="120000"/>
              </a:lnSpc>
              <a:spcBef>
                <a:spcPct val="0"/>
              </a:spcBef>
              <a:spcAft>
                <a:spcPts val="300"/>
              </a:spcAft>
              <a:buFont typeface="Arial" pitchFamily="34" charset="0"/>
              <a:buChar char="•"/>
              <a:defRPr sz="1050" b="0" i="0" u="none" strike="noStrike" kern="1200" cap="none" spc="150" normalizeH="0" baseline="0">
                <a:solidFill>
                  <a:schemeClr val="tx1">
                    <a:lumMod val="65000"/>
                    <a:lumOff val="35000"/>
                  </a:schemeClr>
                </a:solidFill>
                <a:uFillTx/>
                <a:latin typeface="+mn-lt"/>
                <a:ea typeface="+mn-ea"/>
                <a:cs typeface="+mn-cs"/>
              </a:defRPr>
            </a:lvl5pPr>
            <a:lvl6pPr marL="1885950" lvl="5" indent="-171450" algn="l" defTabSz="685800" rtl="0" eaLnBrk="1" fontAlgn="base" latinLnBrk="0" hangingPunct="1">
              <a:lnSpc>
                <a:spcPct val="90000"/>
              </a:lnSpc>
              <a:spcBef>
                <a:spcPts val="375"/>
              </a:spcBef>
              <a:spcAft>
                <a:spcPct val="0"/>
              </a:spcAft>
              <a:buFont typeface="Arial" pitchFamily="34" charset="0"/>
              <a:buChar char="•"/>
              <a:defRPr sz="1350" b="0" i="0" u="none" kern="1200" baseline="0">
                <a:solidFill>
                  <a:schemeClr val="tx1"/>
                </a:solidFill>
                <a:latin typeface="+mn-lt"/>
                <a:ea typeface="+mn-ea"/>
                <a:cs typeface="+mn-cs"/>
              </a:defRPr>
            </a:lvl6pPr>
            <a:lvl7pPr marL="2228850" lvl="6" indent="-171450" algn="l" defTabSz="685800" rtl="0" eaLnBrk="1" fontAlgn="base" latinLnBrk="0" hangingPunct="1">
              <a:lnSpc>
                <a:spcPct val="90000"/>
              </a:lnSpc>
              <a:spcBef>
                <a:spcPts val="375"/>
              </a:spcBef>
              <a:spcAft>
                <a:spcPct val="0"/>
              </a:spcAft>
              <a:buFont typeface="Arial" pitchFamily="34" charset="0"/>
              <a:buChar char="•"/>
              <a:defRPr sz="1350" b="0" i="0" u="none" kern="1200" baseline="0">
                <a:solidFill>
                  <a:schemeClr val="tx1"/>
                </a:solidFill>
                <a:latin typeface="+mn-lt"/>
                <a:ea typeface="+mn-ea"/>
                <a:cs typeface="+mn-cs"/>
              </a:defRPr>
            </a:lvl7pPr>
            <a:lvl8pPr marL="2571750" lvl="7" indent="-171450" algn="l" defTabSz="685800" rtl="0" eaLnBrk="1" fontAlgn="base" latinLnBrk="0" hangingPunct="1">
              <a:lnSpc>
                <a:spcPct val="90000"/>
              </a:lnSpc>
              <a:spcBef>
                <a:spcPts val="375"/>
              </a:spcBef>
              <a:spcAft>
                <a:spcPct val="0"/>
              </a:spcAft>
              <a:buFont typeface="Arial" pitchFamily="34" charset="0"/>
              <a:buChar char="•"/>
              <a:defRPr sz="1350" b="0" i="0" u="none" kern="1200" baseline="0">
                <a:solidFill>
                  <a:schemeClr val="tx1"/>
                </a:solidFill>
                <a:latin typeface="+mn-lt"/>
                <a:ea typeface="+mn-ea"/>
                <a:cs typeface="+mn-cs"/>
              </a:defRPr>
            </a:lvl8pPr>
            <a:lvl9pPr marL="2914650" lvl="8" indent="-171450" algn="l" defTabSz="685800" rtl="0" eaLnBrk="1" fontAlgn="base" latinLnBrk="0" hangingPunct="1">
              <a:lnSpc>
                <a:spcPct val="90000"/>
              </a:lnSpc>
              <a:spcBef>
                <a:spcPts val="375"/>
              </a:spcBef>
              <a:spcAft>
                <a:spcPct val="0"/>
              </a:spcAft>
              <a:buFont typeface="Arial" pitchFamily="34" charset="0"/>
              <a:buChar char="•"/>
              <a:defRPr sz="1350" b="0" i="0" u="none" kern="1200" baseline="0">
                <a:solidFill>
                  <a:schemeClr val="tx1"/>
                </a:solidFill>
                <a:latin typeface="+mn-lt"/>
                <a:ea typeface="+mn-ea"/>
                <a:cs typeface="+mn-cs"/>
              </a:defRPr>
            </a:lvl9pPr>
          </a:lstStyle>
          <a:p>
            <a:pPr eaLnBrk="1" hangingPunct="1">
              <a:buNone/>
            </a:pPr>
            <a:r>
              <a:rPr lang="zh-CN" altLang="en-US" sz="2800">
                <a:solidFill>
                  <a:schemeClr val="dk1">
                    <a:lumMod val="65000"/>
                    <a:lumOff val="35000"/>
                  </a:schemeClr>
                </a:solidFill>
                <a:latin typeface="微软雅黑" panose="020b0503020204020204" charset="-122"/>
                <a:ea typeface="微软雅黑"/>
                <a:cs typeface="微软雅黑" panose="020b0503020204020204" charset="-122"/>
              </a:rPr>
              <a:t>【学生实验</a:t>
            </a:r>
            <a:r>
              <a:rPr lang="en-US" altLang="zh-CN" sz="2800">
                <a:solidFill>
                  <a:schemeClr val="dk1">
                    <a:lumMod val="65000"/>
                    <a:lumOff val="35000"/>
                  </a:schemeClr>
                </a:solidFill>
                <a:latin typeface="微软雅黑" panose="020b0503020204020204" charset="-122"/>
                <a:ea typeface="微软雅黑"/>
                <a:cs typeface="微软雅黑" panose="020b0503020204020204" charset="-122"/>
              </a:rPr>
              <a:t>1</a:t>
            </a:r>
            <a:r>
              <a:rPr lang="zh-CN" altLang="en-US" sz="2800">
                <a:solidFill>
                  <a:schemeClr val="dk1">
                    <a:lumMod val="65000"/>
                    <a:lumOff val="35000"/>
                  </a:schemeClr>
                </a:solidFill>
                <a:latin typeface="微软雅黑" panose="020b0503020204020204" charset="-122"/>
                <a:ea typeface="微软雅黑"/>
                <a:cs typeface="微软雅黑" panose="020b0503020204020204" charset="-122"/>
              </a:rPr>
              <a:t>】</a:t>
            </a:r>
            <a:endParaRPr lang="zh-CN" altLang="en-US" sz="2800">
              <a:solidFill>
                <a:schemeClr val="dk1">
                  <a:lumMod val="65000"/>
                  <a:lumOff val="35000"/>
                </a:schemeClr>
              </a:solidFill>
              <a:latin typeface="微软雅黑" panose="020b0503020204020204" charset="-122"/>
              <a:ea typeface="微软雅黑"/>
              <a:cs typeface="微软雅黑" panose="020b0503020204020204" charset="-122"/>
            </a:endParaRPr>
          </a:p>
          <a:p>
            <a:pPr eaLnBrk="1" hangingPunct="1">
              <a:buNone/>
            </a:pPr>
            <a:r>
              <a:rPr lang="zh-CN" altLang="en-US">
                <a:solidFill>
                  <a:schemeClr val="dk1">
                    <a:lumMod val="65000"/>
                    <a:lumOff val="35000"/>
                  </a:schemeClr>
                </a:solidFill>
                <a:latin typeface="微软雅黑" panose="020b0503020204020204" charset="-122"/>
                <a:ea typeface="微软雅黑"/>
                <a:cs typeface="微软雅黑" panose="020b0503020204020204" charset="-122"/>
              </a:rPr>
              <a:t>    </a:t>
            </a:r>
            <a:r>
              <a:rPr lang="zh-CN" altLang="en-US" sz="2000">
                <a:solidFill>
                  <a:schemeClr val="dk1">
                    <a:lumMod val="65000"/>
                    <a:lumOff val="35000"/>
                  </a:schemeClr>
                </a:solidFill>
                <a:latin typeface="微软雅黑" panose="020b0503020204020204" charset="-122"/>
                <a:ea typeface="微软雅黑"/>
                <a:cs typeface="微软雅黑" panose="020b0503020204020204" charset="-122"/>
              </a:rPr>
              <a:t>   取一个</a:t>
            </a:r>
            <a:r>
              <a:rPr lang="en-US" altLang="zh-CN" sz="2000">
                <a:solidFill>
                  <a:schemeClr val="dk1">
                    <a:lumMod val="65000"/>
                    <a:lumOff val="35000"/>
                  </a:schemeClr>
                </a:solidFill>
                <a:latin typeface="微软雅黑" panose="020b0503020204020204" charset="-122"/>
                <a:ea typeface="微软雅黑"/>
                <a:cs typeface="微软雅黑" panose="020b0503020204020204" charset="-122"/>
              </a:rPr>
              <a:t>100mlI</a:t>
            </a:r>
            <a:r>
              <a:rPr lang="zh-CN" altLang="en-US" sz="2000">
                <a:solidFill>
                  <a:schemeClr val="dk1">
                    <a:lumMod val="65000"/>
                    <a:lumOff val="35000"/>
                  </a:schemeClr>
                </a:solidFill>
                <a:latin typeface="微软雅黑" panose="020b0503020204020204" charset="-122"/>
                <a:ea typeface="微软雅黑"/>
                <a:cs typeface="微软雅黑" panose="020b0503020204020204" charset="-122"/>
              </a:rPr>
              <a:t>小烧杯，加入</a:t>
            </a:r>
            <a:r>
              <a:rPr lang="en-US" altLang="zh-CN" sz="2000">
                <a:solidFill>
                  <a:schemeClr val="dk1">
                    <a:lumMod val="65000"/>
                    <a:lumOff val="35000"/>
                  </a:schemeClr>
                </a:solidFill>
                <a:latin typeface="微软雅黑" panose="020b0503020204020204" charset="-122"/>
                <a:ea typeface="微软雅黑"/>
                <a:cs typeface="微软雅黑" panose="020b0503020204020204" charset="-122"/>
              </a:rPr>
              <a:t>40mL</a:t>
            </a:r>
            <a:r>
              <a:rPr lang="zh-CN" altLang="en-US" sz="2000">
                <a:solidFill>
                  <a:schemeClr val="dk1">
                    <a:lumMod val="65000"/>
                    <a:lumOff val="35000"/>
                  </a:schemeClr>
                </a:solidFill>
                <a:latin typeface="微软雅黑" panose="020b0503020204020204" charset="-122"/>
                <a:ea typeface="微软雅黑"/>
                <a:cs typeface="微软雅黑" panose="020b0503020204020204" charset="-122"/>
              </a:rPr>
              <a:t>蒸馏水，加热至沸腾，然后向沸水中加入</a:t>
            </a:r>
            <a:r>
              <a:rPr lang="en-US" altLang="zh-CN" sz="2000">
                <a:solidFill>
                  <a:schemeClr val="dk1">
                    <a:lumMod val="65000"/>
                    <a:lumOff val="35000"/>
                  </a:schemeClr>
                </a:solidFill>
                <a:latin typeface="微软雅黑" panose="020b0503020204020204" charset="-122"/>
                <a:ea typeface="微软雅黑"/>
                <a:cs typeface="微软雅黑" panose="020b0503020204020204" charset="-122"/>
              </a:rPr>
              <a:t>5-6</a:t>
            </a:r>
            <a:r>
              <a:rPr lang="zh-CN" altLang="en-US" sz="2000">
                <a:solidFill>
                  <a:schemeClr val="dk1">
                    <a:lumMod val="65000"/>
                    <a:lumOff val="35000"/>
                  </a:schemeClr>
                </a:solidFill>
                <a:latin typeface="微软雅黑" panose="020b0503020204020204" charset="-122"/>
                <a:ea typeface="微软雅黑"/>
                <a:cs typeface="微软雅黑" panose="020b0503020204020204" charset="-122"/>
              </a:rPr>
              <a:t>滴氯化铁</a:t>
            </a:r>
            <a:r>
              <a:rPr lang="zh-CN" altLang="en-US" sz="2000">
                <a:solidFill>
                  <a:schemeClr val="dk1">
                    <a:lumMod val="65000"/>
                    <a:lumOff val="35000"/>
                  </a:schemeClr>
                </a:solidFill>
                <a:latin typeface="微软雅黑" panose="020b0503020204020204" charset="-122"/>
                <a:ea typeface="微软雅黑"/>
                <a:cs typeface="微软雅黑" panose="020b0503020204020204" charset="-122"/>
                <a:sym typeface="+mn-ea"/>
              </a:rPr>
              <a:t>饱和</a:t>
            </a:r>
            <a:r>
              <a:rPr lang="zh-CN" altLang="en-US" sz="2000">
                <a:solidFill>
                  <a:schemeClr val="dk1">
                    <a:lumMod val="65000"/>
                    <a:lumOff val="35000"/>
                  </a:schemeClr>
                </a:solidFill>
                <a:latin typeface="微软雅黑" panose="020b0503020204020204" charset="-122"/>
                <a:ea typeface="微软雅黑"/>
                <a:cs typeface="微软雅黑" panose="020b0503020204020204" charset="-122"/>
              </a:rPr>
              <a:t>溶液，继续加热至出现红褐色。停止加热。 </a:t>
            </a:r>
            <a:endParaRPr lang="zh-CN" altLang="en-US" sz="2000">
              <a:solidFill>
                <a:schemeClr val="dk1">
                  <a:lumMod val="65000"/>
                  <a:lumOff val="35000"/>
                </a:schemeClr>
              </a:solidFill>
              <a:latin typeface="微软雅黑" panose="020b0503020204020204" charset="-122"/>
              <a:ea typeface="微软雅黑"/>
              <a:cs typeface="微软雅黑" panose="020b0503020204020204" charset="-122"/>
            </a:endParaRPr>
          </a:p>
        </p:txBody>
      </p:sp>
    </p:spTree>
    <p:custDataLst>
      <p:tags r:id="rId16"/>
    </p:custData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custDataLst>
            <p:tags r:id="rId2"/>
          </p:custDataLst>
        </p:nvPr>
      </p:nvGrpSpPr>
      <p:grpSpPr>
        <a:xfrm>
          <a:off x="0" y="0"/>
          <a:ext cx="0" cy="0"/>
        </a:xfrm>
      </p:grpSpPr>
      <p:pic>
        <p:nvPicPr>
          <p:cNvPr id="32" name="图片 31" title=""/>
          <p:cNvPicPr>
            <a:picLocks noChangeAspect="1"/>
          </p:cNvPicPr>
          <p:nvPr>
            <p:custDataLst>
              <p:tags r:id="rId4"/>
            </p:custDataLst>
          </p:nvPr>
        </p:nvPicPr>
        <p:blipFill>
          <a:blip r:embed="rId3"/>
          <a:stretch>
            <a:fillRect/>
          </a:stretch>
        </p:blipFill>
        <p:spPr>
          <a:xfrm>
            <a:off x="0" y="0"/>
            <a:ext cx="540068" cy="720090"/>
          </a:xfrm>
          <a:prstGeom prst="rect">
            <a:avLst/>
          </a:prstGeom>
        </p:spPr>
      </p:pic>
      <p:pic>
        <p:nvPicPr>
          <p:cNvPr id="26" name="图片 25" title=""/>
          <p:cNvPicPr>
            <a:picLocks noChangeAspect="1"/>
          </p:cNvPicPr>
          <p:nvPr>
            <p:custDataLst>
              <p:tags r:id="rId6"/>
            </p:custDataLst>
          </p:nvPr>
        </p:nvPicPr>
        <p:blipFill>
          <a:blip r:embed="rId5"/>
          <a:stretch>
            <a:fillRect/>
          </a:stretch>
        </p:blipFill>
        <p:spPr>
          <a:xfrm>
            <a:off x="8603932" y="-5379"/>
            <a:ext cx="540068" cy="720090"/>
          </a:xfrm>
          <a:prstGeom prst="rect">
            <a:avLst/>
          </a:prstGeom>
        </p:spPr>
      </p:pic>
      <p:sp>
        <p:nvSpPr>
          <p:cNvPr id="15363" name="Text Box 4" title=""/>
          <p:cNvSpPr txBox="1"/>
          <p:nvPr>
            <p:custDataLst>
              <p:tags r:id="rId7"/>
            </p:custDataLst>
          </p:nvPr>
        </p:nvSpPr>
        <p:spPr>
          <a:xfrm>
            <a:off x="1044575" y="2951480"/>
            <a:ext cx="7691120" cy="2101850"/>
          </a:xfrm>
          <a:prstGeom prst="rect">
            <a:avLst/>
          </a:prstGeom>
          <a:noFill/>
          <a:ln w="9525">
            <a:noFill/>
          </a:ln>
        </p:spPr>
        <p:txBody>
          <a:bodyPr wrap="none" anchor="t" anchorCtr="0">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20000"/>
              </a:spcBef>
            </a:pPr>
            <a:r>
              <a:rPr lang="zh-CN" altLang="en-US" sz="3200">
                <a:solidFill>
                  <a:srgbClr val="000000"/>
                </a:solidFill>
                <a:latin typeface="微软雅黑" panose="020b0503020204020204" charset="-122"/>
                <a:ea typeface="微软雅黑"/>
                <a:cs typeface="微软雅黑" panose="020b0503020204020204" charset="-122"/>
              </a:rPr>
              <a:t>FeCl</a:t>
            </a:r>
            <a:r>
              <a:rPr lang="zh-CN" altLang="en-US" sz="3200" baseline="-25000">
                <a:solidFill>
                  <a:srgbClr val="000000"/>
                </a:solidFill>
                <a:latin typeface="微软雅黑" panose="020b0503020204020204" charset="-122"/>
                <a:ea typeface="微软雅黑"/>
                <a:cs typeface="微软雅黑" panose="020b0503020204020204" charset="-122"/>
              </a:rPr>
              <a:t>3</a:t>
            </a:r>
            <a:r>
              <a:rPr lang="zh-CN" altLang="en-US" sz="3200">
                <a:solidFill>
                  <a:srgbClr val="000000"/>
                </a:solidFill>
                <a:latin typeface="微软雅黑" panose="020b0503020204020204" charset="-122"/>
                <a:ea typeface="微软雅黑"/>
                <a:cs typeface="微软雅黑" panose="020b0503020204020204" charset="-122"/>
              </a:rPr>
              <a:t> + 3H</a:t>
            </a:r>
            <a:r>
              <a:rPr lang="zh-CN" altLang="en-US" sz="3200" baseline="-25000">
                <a:solidFill>
                  <a:srgbClr val="000000"/>
                </a:solidFill>
                <a:latin typeface="微软雅黑" panose="020b0503020204020204" charset="-122"/>
                <a:ea typeface="微软雅黑"/>
                <a:cs typeface="微软雅黑" panose="020b0503020204020204" charset="-122"/>
              </a:rPr>
              <a:t>2</a:t>
            </a:r>
            <a:r>
              <a:rPr lang="zh-CN" altLang="en-US" sz="3200">
                <a:solidFill>
                  <a:srgbClr val="000000"/>
                </a:solidFill>
                <a:latin typeface="微软雅黑" panose="020b0503020204020204" charset="-122"/>
                <a:ea typeface="微软雅黑"/>
                <a:cs typeface="微软雅黑" panose="020b0503020204020204" charset="-122"/>
              </a:rPr>
              <a:t>O</a:t>
            </a:r>
            <a:r>
              <a:rPr lang="en-US" altLang="zh-CN" sz="3200">
                <a:solidFill>
                  <a:srgbClr val="000000"/>
                </a:solidFill>
                <a:latin typeface="微软雅黑" panose="020b0503020204020204" charset="-122"/>
                <a:ea typeface="微软雅黑"/>
                <a:cs typeface="微软雅黑" panose="020b0503020204020204" charset="-122"/>
              </a:rPr>
              <a:t>(</a:t>
            </a:r>
            <a:r>
              <a:rPr lang="zh-CN" altLang="en-US" sz="3200">
                <a:solidFill>
                  <a:srgbClr val="000000"/>
                </a:solidFill>
                <a:latin typeface="微软雅黑" panose="020b0503020204020204" charset="-122"/>
                <a:ea typeface="微软雅黑"/>
                <a:cs typeface="微软雅黑" panose="020b0503020204020204" charset="-122"/>
              </a:rPr>
              <a:t>沸水） </a:t>
            </a:r>
            <a:r>
              <a:rPr lang="zh-CN" altLang="en-US" sz="3200">
                <a:solidFill>
                  <a:srgbClr val="000000"/>
                </a:solidFill>
                <a:latin typeface="微软雅黑" panose="020b0503020204020204" charset="-122"/>
                <a:ea typeface="微软雅黑"/>
                <a:cs typeface="微软雅黑" panose="020b0503020204020204" charset="-122"/>
                <a:sym typeface="Wingdings 3" panose="05040102010807070707" pitchFamily="2" charset="2"/>
              </a:rPr>
              <a:t>＝  </a:t>
            </a:r>
            <a:r>
              <a:rPr lang="zh-CN" altLang="en-US" sz="3200">
                <a:solidFill>
                  <a:srgbClr val="000000"/>
                </a:solidFill>
                <a:latin typeface="微软雅黑" panose="020b0503020204020204" charset="-122"/>
                <a:ea typeface="微软雅黑"/>
                <a:cs typeface="微软雅黑" panose="020b0503020204020204" charset="-122"/>
              </a:rPr>
              <a:t>Fe(OH)</a:t>
            </a:r>
            <a:r>
              <a:rPr lang="zh-CN" altLang="en-US" sz="3200" baseline="-25000">
                <a:solidFill>
                  <a:srgbClr val="000000"/>
                </a:solidFill>
                <a:latin typeface="微软雅黑" panose="020b0503020204020204" charset="-122"/>
                <a:ea typeface="微软雅黑"/>
                <a:cs typeface="微软雅黑" panose="020b0503020204020204" charset="-122"/>
              </a:rPr>
              <a:t>3</a:t>
            </a:r>
            <a:r>
              <a:rPr lang="zh-CN" altLang="en-US" sz="3200">
                <a:solidFill>
                  <a:srgbClr val="000000"/>
                </a:solidFill>
                <a:latin typeface="微软雅黑" panose="020b0503020204020204" charset="-122"/>
                <a:ea typeface="微软雅黑"/>
                <a:cs typeface="微软雅黑" panose="020b0503020204020204" charset="-122"/>
              </a:rPr>
              <a:t> + 3HCl</a:t>
            </a:r>
            <a:endParaRPr lang="zh-CN" altLang="en-US" sz="3200">
              <a:solidFill>
                <a:srgbClr val="000000"/>
              </a:solidFill>
              <a:latin typeface="微软雅黑" panose="020b0503020204020204" charset="-122"/>
              <a:ea typeface="微软雅黑"/>
              <a:cs typeface="微软雅黑" panose="020b0503020204020204" charset="-122"/>
            </a:endParaRPr>
          </a:p>
          <a:p>
            <a:pPr algn="l">
              <a:spcBef>
                <a:spcPct val="20000"/>
              </a:spcBef>
            </a:pPr>
            <a:r>
              <a:rPr lang="zh-CN" altLang="en-US" sz="2400">
                <a:solidFill>
                  <a:srgbClr val="000000"/>
                </a:solidFill>
                <a:latin typeface="微软雅黑" panose="020b0503020204020204" charset="-122"/>
                <a:ea typeface="微软雅黑"/>
                <a:cs typeface="微软雅黑" panose="020b0503020204020204" charset="-122"/>
              </a:rPr>
              <a:t>特别提醒：此实验中氢氧化铁并不是沉淀，</a:t>
            </a:r>
            <a:endParaRPr lang="zh-CN" altLang="en-US" sz="2400">
              <a:solidFill>
                <a:srgbClr val="000000"/>
              </a:solidFill>
              <a:latin typeface="微软雅黑" panose="020b0503020204020204" charset="-122"/>
              <a:ea typeface="微软雅黑"/>
              <a:cs typeface="微软雅黑" panose="020b0503020204020204" charset="-122"/>
            </a:endParaRPr>
          </a:p>
          <a:p>
            <a:pPr algn="l">
              <a:spcBef>
                <a:spcPct val="20000"/>
              </a:spcBef>
            </a:pPr>
            <a:r>
              <a:rPr lang="zh-CN" altLang="en-US" sz="2400">
                <a:solidFill>
                  <a:srgbClr val="000000"/>
                </a:solidFill>
                <a:latin typeface="微软雅黑" panose="020b0503020204020204" charset="-122"/>
                <a:ea typeface="微软雅黑"/>
                <a:cs typeface="微软雅黑" panose="020b0503020204020204" charset="-122"/>
                <a:sym typeface="+mn-ea"/>
              </a:rPr>
              <a:t>是很多氢氧化铁粒子的集合体，</a:t>
            </a:r>
            <a:endParaRPr lang="zh-CN" altLang="en-US" sz="2400">
              <a:solidFill>
                <a:srgbClr val="000000"/>
              </a:solidFill>
              <a:latin typeface="微软雅黑" panose="020b0503020204020204" charset="-122"/>
              <a:ea typeface="微软雅黑"/>
              <a:cs typeface="微软雅黑" panose="020b0503020204020204" charset="-122"/>
              <a:sym typeface="+mn-ea"/>
            </a:endParaRPr>
          </a:p>
          <a:p>
            <a:pPr algn="l">
              <a:spcBef>
                <a:spcPct val="20000"/>
              </a:spcBef>
            </a:pPr>
            <a:r>
              <a:rPr lang="zh-CN" altLang="en-US" sz="2400">
                <a:solidFill>
                  <a:srgbClr val="000000"/>
                </a:solidFill>
                <a:latin typeface="微软雅黑" panose="020b0503020204020204" charset="-122"/>
                <a:ea typeface="微软雅黑"/>
                <a:cs typeface="微软雅黑" panose="020b0503020204020204" charset="-122"/>
                <a:sym typeface="+mn-ea"/>
              </a:rPr>
              <a:t>集合体的直径在</a:t>
            </a:r>
            <a:r>
              <a:rPr lang="en-US" altLang="zh-CN" sz="2400">
                <a:solidFill>
                  <a:srgbClr val="000000"/>
                </a:solidFill>
                <a:latin typeface="微软雅黑" panose="020b0503020204020204" charset="-122"/>
                <a:ea typeface="微软雅黑"/>
                <a:cs typeface="微软雅黑" panose="020b0503020204020204" charset="-122"/>
                <a:sym typeface="+mn-ea"/>
              </a:rPr>
              <a:t>1nm</a:t>
            </a:r>
            <a:r>
              <a:rPr lang="zh-CN" altLang="en-US" sz="2400">
                <a:solidFill>
                  <a:srgbClr val="000000"/>
                </a:solidFill>
                <a:latin typeface="微软雅黑" panose="020b0503020204020204" charset="-122"/>
                <a:ea typeface="微软雅黑"/>
                <a:cs typeface="微软雅黑" panose="020b0503020204020204" charset="-122"/>
                <a:sym typeface="+mn-ea"/>
              </a:rPr>
              <a:t>到</a:t>
            </a:r>
            <a:r>
              <a:rPr lang="en-US" altLang="zh-CN" sz="2400">
                <a:solidFill>
                  <a:srgbClr val="000000"/>
                </a:solidFill>
                <a:latin typeface="微软雅黑" panose="020b0503020204020204" charset="-122"/>
                <a:ea typeface="微软雅黑"/>
                <a:cs typeface="微软雅黑" panose="020b0503020204020204" charset="-122"/>
                <a:sym typeface="+mn-ea"/>
              </a:rPr>
              <a:t>100nm</a:t>
            </a:r>
            <a:r>
              <a:rPr lang="zh-CN" altLang="en-US" sz="2400">
                <a:solidFill>
                  <a:srgbClr val="000000"/>
                </a:solidFill>
                <a:latin typeface="微软雅黑" panose="020b0503020204020204" charset="-122"/>
                <a:ea typeface="微软雅黑"/>
                <a:cs typeface="微软雅黑" panose="020b0503020204020204" charset="-122"/>
                <a:sym typeface="+mn-ea"/>
              </a:rPr>
              <a:t>之间，属胶体粒子。</a:t>
            </a:r>
            <a:endParaRPr lang="zh-CN" altLang="en-US" sz="2400" strike="noStrike" noProof="1">
              <a:solidFill>
                <a:srgbClr val="000000"/>
              </a:solidFill>
              <a:latin typeface="微软雅黑" panose="020b0503020204020204" charset="-122"/>
              <a:ea typeface="微软雅黑"/>
              <a:cs typeface="微软雅黑" panose="020b0503020204020204" charset="-122"/>
            </a:endParaRPr>
          </a:p>
          <a:p>
            <a:pPr algn="l">
              <a:spcBef>
                <a:spcPct val="20000"/>
              </a:spcBef>
            </a:pPr>
            <a:endParaRPr lang="zh-CN" altLang="en-US" sz="2400">
              <a:solidFill>
                <a:srgbClr val="000000"/>
              </a:solidFill>
              <a:latin typeface="微软雅黑" panose="020b0503020204020204" charset="-122"/>
              <a:ea typeface="微软雅黑"/>
              <a:cs typeface="微软雅黑" panose="020b0503020204020204" charset="-122"/>
            </a:endParaRPr>
          </a:p>
          <a:p>
            <a:pPr algn="l">
              <a:spcBef>
                <a:spcPct val="20000"/>
              </a:spcBef>
            </a:pPr>
            <a:r>
              <a:rPr lang="zh-CN" altLang="en-US" sz="2400">
                <a:solidFill>
                  <a:srgbClr val="000000"/>
                </a:solidFill>
                <a:highlight>
                  <a:srgbClr val="FFFF00"/>
                </a:highlight>
                <a:latin typeface="微软雅黑" panose="020b0503020204020204" charset="-122"/>
                <a:ea typeface="微软雅黑"/>
                <a:cs typeface="微软雅黑" panose="020b0503020204020204" charset="-122"/>
              </a:rPr>
              <a:t>外观同溶液几乎一样</a:t>
            </a:r>
            <a:endParaRPr lang="zh-CN" altLang="en-US" sz="2400">
              <a:solidFill>
                <a:srgbClr val="000000"/>
              </a:solidFill>
              <a:highlight>
                <a:srgbClr val="FFFF00"/>
              </a:highlight>
              <a:latin typeface="微软雅黑" panose="020b0503020204020204" charset="-122"/>
              <a:ea typeface="微软雅黑"/>
              <a:cs typeface="微软雅黑" panose="020b0503020204020204" charset="-122"/>
            </a:endParaRPr>
          </a:p>
          <a:p>
            <a:pPr algn="l"/>
            <a:endParaRPr lang="zh-CN" altLang="en-US" sz="2400" i="1">
              <a:solidFill>
                <a:srgbClr val="000000"/>
              </a:solidFill>
              <a:latin typeface="微软雅黑" panose="020b0503020204020204" charset="-122"/>
              <a:ea typeface="微软雅黑"/>
              <a:cs typeface="微软雅黑" panose="020b0503020204020204" charset="-122"/>
              <a:sym typeface="+mn-ea"/>
            </a:endParaRPr>
          </a:p>
          <a:p>
            <a:pPr algn="l"/>
            <a:r>
              <a:rPr lang="zh-CN" altLang="en-US" sz="2400" i="1">
                <a:solidFill>
                  <a:srgbClr val="000000"/>
                </a:solidFill>
                <a:latin typeface="微软雅黑" panose="020b0503020204020204" charset="-122"/>
                <a:ea typeface="微软雅黑"/>
                <a:cs typeface="微软雅黑" panose="020b0503020204020204" charset="-122"/>
                <a:sym typeface="+mn-ea"/>
              </a:rPr>
              <a:t>思考：如何区分是溶液还是胶体呢？</a:t>
            </a:r>
            <a:endParaRPr lang="zh-CN" altLang="en-US" sz="2400" i="1">
              <a:solidFill>
                <a:srgbClr val="000000"/>
              </a:solidFill>
              <a:latin typeface="微软雅黑" panose="020b0503020204020204" charset="-122"/>
              <a:ea typeface="微软雅黑"/>
              <a:cs typeface="微软雅黑" panose="020b0503020204020204" charset="-122"/>
              <a:sym typeface="+mn-ea"/>
            </a:endParaRPr>
          </a:p>
        </p:txBody>
      </p:sp>
      <p:sp>
        <p:nvSpPr>
          <p:cNvPr id="2" name="等腰三角形 1" title=""/>
          <p:cNvSpPr/>
          <p:nvPr>
            <p:custDataLst>
              <p:tags r:id="rId8"/>
            </p:custDataLst>
          </p:nvPr>
        </p:nvSpPr>
        <p:spPr>
          <a:xfrm>
            <a:off x="5190490" y="2950845"/>
            <a:ext cx="245745" cy="189865"/>
          </a:xfrm>
          <a:prstGeom prst="triangle">
            <a:avLst/>
          </a:prstGeom>
          <a:solidFill>
            <a:schemeClr val="accent1"/>
          </a:solidFill>
          <a:ln>
            <a:solidFill>
              <a:schemeClr val="accent1">
                <a:lumMod val="7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800">
              <a:solidFill>
                <a:schemeClr val="lt1"/>
              </a:solidFill>
              <a:latin typeface="微软雅黑" panose="020b0503020204020204" charset="-122"/>
              <a:ea typeface="微软雅黑"/>
            </a:endParaRPr>
          </a:p>
        </p:txBody>
      </p:sp>
      <p:sp>
        <p:nvSpPr>
          <p:cNvPr id="15362" name="Rectangle 2" title=""/>
          <p:cNvSpPr>
            <a:spLocks noGrp="1"/>
          </p:cNvSpPr>
          <p:nvPr>
            <p:custDataLst>
              <p:tags r:id="rId9"/>
            </p:custDataLst>
          </p:nvPr>
        </p:nvSpPr>
        <p:spPr>
          <a:xfrm>
            <a:off x="827405" y="188595"/>
            <a:ext cx="7991475" cy="2696210"/>
          </a:xfrm>
          <a:prstGeom prst="rect">
            <a:avLst/>
          </a:prstGeom>
        </p:spPr>
        <p:txBody>
          <a:bodyPr vert="horz" wrap="square" lIns="90000" tIns="46800" rIns="90000" bIns="46800" rtlCol="0" anchor="t" anchorCtr="0">
            <a:normAutofit/>
          </a:bodyPr>
          <a:lstStyle>
            <a:defPPr>
              <a:defRPr lang="zh-CN"/>
            </a:defPPr>
            <a:lvl1pPr marL="171450" lvl="0" indent="-171450" algn="l" defTabSz="685800" rtl="0" eaLnBrk="1" fontAlgn="auto" latinLnBrk="0" hangingPunct="1">
              <a:lnSpc>
                <a:spcPct val="130000"/>
              </a:lnSpc>
              <a:spcBef>
                <a:spcPct val="0"/>
              </a:spcBef>
              <a:spcAft>
                <a:spcPts val="1000"/>
              </a:spcAft>
              <a:buFont typeface="Arial" pitchFamily="34" charset="0"/>
              <a:buChar char="●"/>
              <a:defRPr sz="1350" b="0" i="0" u="none" strike="noStrike" kern="1200" cap="none" spc="150" normalizeH="0" baseline="0">
                <a:solidFill>
                  <a:schemeClr val="tx1">
                    <a:lumMod val="65000"/>
                    <a:lumOff val="35000"/>
                  </a:schemeClr>
                </a:solidFill>
                <a:uFillTx/>
                <a:latin typeface="+mn-lt"/>
                <a:ea typeface="+mn-ea"/>
                <a:cs typeface="+mn-cs"/>
              </a:defRPr>
            </a:lvl1pPr>
            <a:lvl2pPr marL="514350" lvl="1" indent="-171450" algn="l" defTabSz="685800" rtl="0" eaLnBrk="1" fontAlgn="auto" latinLnBrk="0" hangingPunct="1">
              <a:lnSpc>
                <a:spcPct val="120000"/>
              </a:lnSpc>
              <a:spcBef>
                <a:spcPct val="0"/>
              </a:spcBef>
              <a:spcAft>
                <a:spcPts val="600"/>
              </a:spcAft>
              <a:buFont typeface="Arial" pitchFamily="34" charset="0"/>
              <a:buChar char="●"/>
              <a:tabLst>
                <a:tab pos="1207135"/>
              </a:tabLst>
              <a:defRPr sz="1200" b="0" i="0" u="none" strike="noStrike" kern="1200" cap="none" spc="150" normalizeH="0" baseline="0">
                <a:solidFill>
                  <a:schemeClr val="tx1">
                    <a:lumMod val="65000"/>
                    <a:lumOff val="35000"/>
                  </a:schemeClr>
                </a:solidFill>
                <a:uFillTx/>
                <a:latin typeface="+mn-lt"/>
                <a:ea typeface="+mn-ea"/>
                <a:cs typeface="+mn-cs"/>
              </a:defRPr>
            </a:lvl2pPr>
            <a:lvl3pPr marL="857250" lvl="2" indent="-171450" algn="l" defTabSz="685800" rtl="0" eaLnBrk="1" fontAlgn="auto" latinLnBrk="0" hangingPunct="1">
              <a:lnSpc>
                <a:spcPct val="120000"/>
              </a:lnSpc>
              <a:spcBef>
                <a:spcPct val="0"/>
              </a:spcBef>
              <a:spcAft>
                <a:spcPts val="600"/>
              </a:spcAft>
              <a:buFont typeface="Arial" pitchFamily="34" charset="0"/>
              <a:buChar char="●"/>
              <a:defRPr sz="1200" b="0" i="0" u="none" strike="noStrike" kern="1200" cap="none" spc="150" normalizeH="0" baseline="0">
                <a:solidFill>
                  <a:schemeClr val="tx1">
                    <a:lumMod val="65000"/>
                    <a:lumOff val="35000"/>
                  </a:schemeClr>
                </a:solidFill>
                <a:uFillTx/>
                <a:latin typeface="+mn-lt"/>
                <a:ea typeface="+mn-ea"/>
                <a:cs typeface="+mn-cs"/>
              </a:defRPr>
            </a:lvl3pPr>
            <a:lvl4pPr marL="1200150" lvl="3" indent="-171450" algn="l" defTabSz="685800" rtl="0" eaLnBrk="1" fontAlgn="auto" latinLnBrk="0" hangingPunct="1">
              <a:lnSpc>
                <a:spcPct val="120000"/>
              </a:lnSpc>
              <a:spcBef>
                <a:spcPct val="0"/>
              </a:spcBef>
              <a:spcAft>
                <a:spcPts val="300"/>
              </a:spcAft>
              <a:buFont typeface="Wingdings" panose="05000000000000000000" charset="0"/>
              <a:buChar char=""/>
              <a:defRPr sz="1050" b="0" i="0" u="none" strike="noStrike" kern="1200" cap="none" spc="150" normalizeH="0" baseline="0">
                <a:solidFill>
                  <a:schemeClr val="tx1">
                    <a:lumMod val="65000"/>
                    <a:lumOff val="35000"/>
                  </a:schemeClr>
                </a:solidFill>
                <a:uFillTx/>
                <a:latin typeface="+mn-lt"/>
                <a:ea typeface="+mn-ea"/>
                <a:cs typeface="+mn-cs"/>
              </a:defRPr>
            </a:lvl4pPr>
            <a:lvl5pPr marL="1543050" lvl="4" indent="-171450" algn="l" defTabSz="685800" rtl="0" eaLnBrk="1" fontAlgn="auto" latinLnBrk="0" hangingPunct="1">
              <a:lnSpc>
                <a:spcPct val="120000"/>
              </a:lnSpc>
              <a:spcBef>
                <a:spcPct val="0"/>
              </a:spcBef>
              <a:spcAft>
                <a:spcPts val="300"/>
              </a:spcAft>
              <a:buFont typeface="Arial" pitchFamily="34" charset="0"/>
              <a:buChar char="•"/>
              <a:defRPr sz="1050" b="0" i="0" u="none" strike="noStrike" kern="1200" cap="none" spc="150" normalizeH="0" baseline="0">
                <a:solidFill>
                  <a:schemeClr val="tx1">
                    <a:lumMod val="65000"/>
                    <a:lumOff val="35000"/>
                  </a:schemeClr>
                </a:solidFill>
                <a:uFillTx/>
                <a:latin typeface="+mn-lt"/>
                <a:ea typeface="+mn-ea"/>
                <a:cs typeface="+mn-cs"/>
              </a:defRPr>
            </a:lvl5pPr>
            <a:lvl6pPr marL="1885950" lvl="5" indent="-171450" algn="l" defTabSz="685800" rtl="0" eaLnBrk="1" fontAlgn="base" latinLnBrk="0" hangingPunct="1">
              <a:lnSpc>
                <a:spcPct val="90000"/>
              </a:lnSpc>
              <a:spcBef>
                <a:spcPts val="375"/>
              </a:spcBef>
              <a:spcAft>
                <a:spcPct val="0"/>
              </a:spcAft>
              <a:buFont typeface="Arial" pitchFamily="34" charset="0"/>
              <a:buChar char="•"/>
              <a:defRPr sz="1350" b="0" i="0" u="none" kern="1200" baseline="0">
                <a:solidFill>
                  <a:schemeClr val="tx1"/>
                </a:solidFill>
                <a:latin typeface="+mn-lt"/>
                <a:ea typeface="+mn-ea"/>
                <a:cs typeface="+mn-cs"/>
              </a:defRPr>
            </a:lvl6pPr>
            <a:lvl7pPr marL="2228850" lvl="6" indent="-171450" algn="l" defTabSz="685800" rtl="0" eaLnBrk="1" fontAlgn="base" latinLnBrk="0" hangingPunct="1">
              <a:lnSpc>
                <a:spcPct val="90000"/>
              </a:lnSpc>
              <a:spcBef>
                <a:spcPts val="375"/>
              </a:spcBef>
              <a:spcAft>
                <a:spcPct val="0"/>
              </a:spcAft>
              <a:buFont typeface="Arial" pitchFamily="34" charset="0"/>
              <a:buChar char="•"/>
              <a:defRPr sz="1350" b="0" i="0" u="none" kern="1200" baseline="0">
                <a:solidFill>
                  <a:schemeClr val="tx1"/>
                </a:solidFill>
                <a:latin typeface="+mn-lt"/>
                <a:ea typeface="+mn-ea"/>
                <a:cs typeface="+mn-cs"/>
              </a:defRPr>
            </a:lvl7pPr>
            <a:lvl8pPr marL="2571750" lvl="7" indent="-171450" algn="l" defTabSz="685800" rtl="0" eaLnBrk="1" fontAlgn="base" latinLnBrk="0" hangingPunct="1">
              <a:lnSpc>
                <a:spcPct val="90000"/>
              </a:lnSpc>
              <a:spcBef>
                <a:spcPts val="375"/>
              </a:spcBef>
              <a:spcAft>
                <a:spcPct val="0"/>
              </a:spcAft>
              <a:buFont typeface="Arial" pitchFamily="34" charset="0"/>
              <a:buChar char="•"/>
              <a:defRPr sz="1350" b="0" i="0" u="none" kern="1200" baseline="0">
                <a:solidFill>
                  <a:schemeClr val="tx1"/>
                </a:solidFill>
                <a:latin typeface="+mn-lt"/>
                <a:ea typeface="+mn-ea"/>
                <a:cs typeface="+mn-cs"/>
              </a:defRPr>
            </a:lvl8pPr>
            <a:lvl9pPr marL="2914650" lvl="8" indent="-171450" algn="l" defTabSz="685800" rtl="0" eaLnBrk="1" fontAlgn="base" latinLnBrk="0" hangingPunct="1">
              <a:lnSpc>
                <a:spcPct val="90000"/>
              </a:lnSpc>
              <a:spcBef>
                <a:spcPts val="375"/>
              </a:spcBef>
              <a:spcAft>
                <a:spcPct val="0"/>
              </a:spcAft>
              <a:buFont typeface="Arial" pitchFamily="34" charset="0"/>
              <a:buChar char="•"/>
              <a:defRPr sz="1350" b="0" i="0" u="none" kern="1200" baseline="0">
                <a:solidFill>
                  <a:schemeClr val="tx1"/>
                </a:solidFill>
                <a:latin typeface="+mn-lt"/>
                <a:ea typeface="+mn-ea"/>
                <a:cs typeface="+mn-cs"/>
              </a:defRPr>
            </a:lvl9pPr>
          </a:lstStyle>
          <a:p>
            <a:pPr algn="ctr" eaLnBrk="1" hangingPunct="1">
              <a:lnSpc>
                <a:spcPct val="90000"/>
              </a:lnSpc>
              <a:buNone/>
            </a:pPr>
            <a:endParaRPr lang="en-US" altLang="zh-CN" sz="2400">
              <a:solidFill>
                <a:schemeClr val="dk1">
                  <a:lumMod val="65000"/>
                  <a:lumOff val="35000"/>
                </a:schemeClr>
              </a:solidFill>
              <a:latin typeface="微软雅黑" panose="020b0503020204020204" charset="-122"/>
              <a:ea typeface="微软雅黑"/>
              <a:cs typeface="微软雅黑" panose="020b0503020204020204" charset="-122"/>
            </a:endParaRPr>
          </a:p>
          <a:p>
            <a:pPr algn="ctr" eaLnBrk="1" hangingPunct="1">
              <a:lnSpc>
                <a:spcPct val="90000"/>
              </a:lnSpc>
              <a:buNone/>
            </a:pPr>
            <a:r>
              <a:rPr lang="zh-CN" altLang="en-US" sz="2400">
                <a:solidFill>
                  <a:schemeClr val="dk1">
                    <a:lumMod val="65000"/>
                    <a:lumOff val="35000"/>
                  </a:schemeClr>
                </a:solidFill>
                <a:latin typeface="微软雅黑" panose="020b0503020204020204" charset="-122"/>
                <a:ea typeface="微软雅黑"/>
                <a:cs typeface="微软雅黑" panose="020b0503020204020204" charset="-122"/>
              </a:rPr>
              <a:t>【实验现象探究】</a:t>
            </a:r>
            <a:endParaRPr lang="zh-CN" altLang="en-US" sz="2400">
              <a:solidFill>
                <a:schemeClr val="dk1">
                  <a:lumMod val="65000"/>
                  <a:lumOff val="35000"/>
                </a:schemeClr>
              </a:solidFill>
              <a:latin typeface="微软雅黑" panose="020b0503020204020204" charset="-122"/>
              <a:ea typeface="微软雅黑"/>
              <a:cs typeface="微软雅黑" panose="020b0503020204020204" charset="-122"/>
            </a:endParaRPr>
          </a:p>
          <a:p>
            <a:pPr eaLnBrk="1" hangingPunct="1">
              <a:lnSpc>
                <a:spcPct val="110000"/>
              </a:lnSpc>
              <a:buNone/>
            </a:pPr>
            <a:endParaRPr lang="zh-CN" altLang="en-US" sz="2400">
              <a:solidFill>
                <a:schemeClr val="dk1">
                  <a:lumMod val="65000"/>
                  <a:lumOff val="35000"/>
                </a:schemeClr>
              </a:solidFill>
              <a:latin typeface="微软雅黑" panose="020b0503020204020204" charset="-122"/>
              <a:ea typeface="微软雅黑"/>
              <a:cs typeface="微软雅黑" panose="020b0503020204020204" charset="-122"/>
            </a:endParaRPr>
          </a:p>
          <a:p>
            <a:pPr eaLnBrk="1" hangingPunct="1">
              <a:lnSpc>
                <a:spcPct val="110000"/>
              </a:lnSpc>
              <a:buNone/>
            </a:pPr>
            <a:r>
              <a:rPr lang="zh-CN" altLang="en-US" sz="2400">
                <a:solidFill>
                  <a:schemeClr val="dk1">
                    <a:lumMod val="65000"/>
                    <a:lumOff val="35000"/>
                  </a:schemeClr>
                </a:solidFill>
                <a:latin typeface="微软雅黑" panose="020b0503020204020204" charset="-122"/>
                <a:ea typeface="微软雅黑"/>
                <a:cs typeface="微软雅黑" panose="020b0503020204020204" charset="-122"/>
              </a:rPr>
              <a:t>（</a:t>
            </a:r>
            <a:r>
              <a:rPr lang="en-US" altLang="zh-CN" sz="2400">
                <a:solidFill>
                  <a:schemeClr val="dk1">
                    <a:lumMod val="65000"/>
                    <a:lumOff val="35000"/>
                  </a:schemeClr>
                </a:solidFill>
                <a:latin typeface="微软雅黑" panose="020b0503020204020204" charset="-122"/>
                <a:ea typeface="微软雅黑"/>
                <a:cs typeface="微软雅黑" panose="020b0503020204020204" charset="-122"/>
              </a:rPr>
              <a:t>1</a:t>
            </a:r>
            <a:r>
              <a:rPr lang="zh-CN" altLang="en-US" sz="2400">
                <a:solidFill>
                  <a:schemeClr val="dk1">
                    <a:lumMod val="65000"/>
                    <a:lumOff val="35000"/>
                  </a:schemeClr>
                </a:solidFill>
                <a:latin typeface="微软雅黑" panose="020b0503020204020204" charset="-122"/>
                <a:ea typeface="微软雅黑"/>
                <a:cs typeface="微软雅黑" panose="020b0503020204020204" charset="-122"/>
              </a:rPr>
              <a:t>） 操作中的红褐色物质是什么成分？</a:t>
            </a:r>
            <a:endParaRPr lang="zh-CN" altLang="en-US" sz="2400">
              <a:solidFill>
                <a:schemeClr val="dk1">
                  <a:lumMod val="65000"/>
                  <a:lumOff val="35000"/>
                </a:schemeClr>
              </a:solidFill>
              <a:latin typeface="微软雅黑" panose="020b0503020204020204" charset="-122"/>
              <a:ea typeface="微软雅黑"/>
              <a:cs typeface="微软雅黑" panose="020b0503020204020204" charset="-122"/>
            </a:endParaRPr>
          </a:p>
          <a:p>
            <a:pPr eaLnBrk="1" hangingPunct="1">
              <a:lnSpc>
                <a:spcPct val="110000"/>
              </a:lnSpc>
              <a:buNone/>
            </a:pPr>
            <a:r>
              <a:rPr lang="zh-CN" altLang="en-US" sz="2400">
                <a:solidFill>
                  <a:schemeClr val="dk1">
                    <a:lumMod val="65000"/>
                    <a:lumOff val="35000"/>
                  </a:schemeClr>
                </a:solidFill>
                <a:latin typeface="微软雅黑" panose="020b0503020204020204" charset="-122"/>
                <a:ea typeface="微软雅黑"/>
                <a:cs typeface="微软雅黑" panose="020b0503020204020204" charset="-122"/>
              </a:rPr>
              <a:t>（</a:t>
            </a:r>
            <a:r>
              <a:rPr lang="en-US" altLang="zh-CN" sz="2400">
                <a:solidFill>
                  <a:schemeClr val="dk1">
                    <a:lumMod val="65000"/>
                    <a:lumOff val="35000"/>
                  </a:schemeClr>
                </a:solidFill>
                <a:latin typeface="微软雅黑" panose="020b0503020204020204" charset="-122"/>
                <a:ea typeface="微软雅黑"/>
                <a:cs typeface="微软雅黑" panose="020b0503020204020204" charset="-122"/>
              </a:rPr>
              <a:t>2</a:t>
            </a:r>
            <a:r>
              <a:rPr lang="zh-CN" altLang="en-US" sz="2400">
                <a:solidFill>
                  <a:schemeClr val="dk1">
                    <a:lumMod val="65000"/>
                    <a:lumOff val="35000"/>
                  </a:schemeClr>
                </a:solidFill>
                <a:latin typeface="微软雅黑" panose="020b0503020204020204" charset="-122"/>
                <a:ea typeface="微软雅黑"/>
                <a:cs typeface="微软雅黑" panose="020b0503020204020204" charset="-122"/>
              </a:rPr>
              <a:t>）请根据实验现象写出有关化学方程式吗？</a:t>
            </a:r>
            <a:endParaRPr lang="zh-CN" altLang="en-US" sz="2400">
              <a:solidFill>
                <a:schemeClr val="dk1">
                  <a:lumMod val="65000"/>
                  <a:lumOff val="35000"/>
                </a:schemeClr>
              </a:solidFill>
              <a:latin typeface="微软雅黑" panose="020b0503020204020204" charset="-122"/>
              <a:ea typeface="微软雅黑"/>
              <a:cs typeface="微软雅黑" panose="020b0503020204020204" charset="-122"/>
            </a:endParaRPr>
          </a:p>
          <a:p>
            <a:pPr algn="ctr" eaLnBrk="1" hangingPunct="1">
              <a:lnSpc>
                <a:spcPct val="110000"/>
              </a:lnSpc>
              <a:buNone/>
            </a:pPr>
            <a:endParaRPr lang="zh-CN" altLang="en-US" sz="2400">
              <a:solidFill>
                <a:schemeClr val="dk1">
                  <a:lumMod val="65000"/>
                  <a:lumOff val="35000"/>
                </a:schemeClr>
              </a:solidFill>
              <a:latin typeface="微软雅黑" panose="020b0503020204020204" charset="-122"/>
              <a:ea typeface="微软雅黑"/>
              <a:cs typeface="微软雅黑" panose="020b0503020204020204" charset="-122"/>
            </a:endParaRPr>
          </a:p>
        </p:txBody>
      </p:sp>
    </p:spTree>
    <p:custDataLst>
      <p:tags r:id="rId10"/>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6" dur="500" fill="hold" grpId="1" nodeType="clickEffect">
                                  <p:stCondLst>
                                    <p:cond delay="0"/>
                                  </p:stCondLst>
                                  <p:childTnLst>
                                    <p:set>
                                      <p:cBhvr>
                                        <p:cTn id="6" dur="1" fill="hold">
                                          <p:stCondLst>
                                            <p:cond delay="0"/>
                                          </p:stCondLst>
                                        </p:cTn>
                                        <p:tgtEl>
                                          <p:spTgt spid="15363"/>
                                        </p:tgtEl>
                                        <p:attrNameLst>
                                          <p:attrName>style.visibility</p:attrName>
                                        </p:attrNameLst>
                                      </p:cBhvr>
                                      <p:to>
                                        <p:strVal val="visible"/>
                                      </p:to>
                                    </p:set>
                                    <p:animEffect transition="in" filter="barn(inHorizontal)">
                                      <p:cBhvr>
                                        <p:cTn id="7" dur="500"/>
                                        <p:tgtEl>
                                          <p:spTgt spid="1536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5" presetClass="entr" presetSubtype="5" dur="1000" fill="hold" grpId="0" nodeType="clickEffect">
                                  <p:stCondLst>
                                    <p:cond delay="0"/>
                                  </p:stCondLst>
                                  <p:childTnLst>
                                    <p:set>
                                      <p:cBhvr>
                                        <p:cTn id="11" dur="1" fill="hold">
                                          <p:stCondLst>
                                            <p:cond delay="0"/>
                                          </p:stCondLst>
                                        </p:cTn>
                                        <p:tgtEl>
                                          <p:spTgt spid="15362">
                                            <p:txEl>
                                              <p:pRg st="1" end="1"/>
                                            </p:txEl>
                                          </p:spTgt>
                                        </p:tgtEl>
                                        <p:attrNameLst>
                                          <p:attrName>style.visibility</p:attrName>
                                        </p:attrNameLst>
                                      </p:cBhvr>
                                      <p:to>
                                        <p:strVal val="visible"/>
                                      </p:to>
                                    </p:set>
                                    <p:animEffect transition="in" filter="checkerboard(down)">
                                      <p:cBhvr>
                                        <p:cTn id="12" dur="1000"/>
                                        <p:tgtEl>
                                          <p:spTgt spid="15362">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7" presetClass="entr" presetSubtype="8" dur="1000" fill="hold" nodeType="clickEffect">
                                  <p:stCondLst>
                                    <p:cond delay="0"/>
                                  </p:stCondLst>
                                  <p:childTnLst>
                                    <p:set>
                                      <p:cBhvr>
                                        <p:cTn id="16" dur="1" fill="hold">
                                          <p:stCondLst>
                                            <p:cond delay="0"/>
                                          </p:stCondLst>
                                        </p:cTn>
                                        <p:tgtEl>
                                          <p:spTgt spid="15362">
                                            <p:txEl>
                                              <p:pRg st="3" end="3"/>
                                            </p:txEl>
                                          </p:spTgt>
                                        </p:tgtEl>
                                        <p:attrNameLst>
                                          <p:attrName>style.visibility</p:attrName>
                                        </p:attrNameLst>
                                      </p:cBhvr>
                                      <p:to>
                                        <p:strVal val="visible"/>
                                      </p:to>
                                    </p:set>
                                    <p:anim calcmode="lin" valueType="num">
                                      <p:cBhvr>
                                        <p:cTn id="17" dur="1000" fill="hold"/>
                                        <p:tgtEl>
                                          <p:spTgt spid="15362">
                                            <p:txEl>
                                              <p:pRg st="3" end="3"/>
                                            </p:txEl>
                                          </p:spTgt>
                                        </p:tgtEl>
                                        <p:attrNameLst>
                                          <p:attrName>ppt_x</p:attrName>
                                        </p:attrNameLst>
                                      </p:cBhvr>
                                      <p:tavLst>
                                        <p:tav tm="0">
                                          <p:val>
                                            <p:strVal val="#ppt_x-#ppt_w/2"/>
                                          </p:val>
                                        </p:tav>
                                        <p:tav tm="100000">
                                          <p:val>
                                            <p:strVal val="#ppt_x"/>
                                          </p:val>
                                        </p:tav>
                                      </p:tavLst>
                                    </p:anim>
                                    <p:anim calcmode="lin" valueType="num">
                                      <p:cBhvr>
                                        <p:cTn id="18" dur="1000" fill="hold"/>
                                        <p:tgtEl>
                                          <p:spTgt spid="15362">
                                            <p:txEl>
                                              <p:pRg st="3" end="3"/>
                                            </p:txEl>
                                          </p:spTgt>
                                        </p:tgtEl>
                                        <p:attrNameLst>
                                          <p:attrName>ppt_y</p:attrName>
                                        </p:attrNameLst>
                                      </p:cBhvr>
                                      <p:tavLst>
                                        <p:tav tm="0">
                                          <p:val>
                                            <p:strVal val="#ppt_y"/>
                                          </p:val>
                                        </p:tav>
                                        <p:tav tm="100000">
                                          <p:val>
                                            <p:strVal val="#ppt_y"/>
                                          </p:val>
                                        </p:tav>
                                      </p:tavLst>
                                    </p:anim>
                                    <p:anim calcmode="lin" valueType="num">
                                      <p:cBhvr>
                                        <p:cTn id="19" dur="1000" fill="hold"/>
                                        <p:tgtEl>
                                          <p:spTgt spid="15362">
                                            <p:txEl>
                                              <p:pRg st="3" end="3"/>
                                            </p:txEl>
                                          </p:spTgt>
                                        </p:tgtEl>
                                        <p:attrNameLst>
                                          <p:attrName>ppt_w</p:attrName>
                                        </p:attrNameLst>
                                      </p:cBhvr>
                                      <p:tavLst>
                                        <p:tav tm="0">
                                          <p:val>
                                            <p:fltVal val="0"/>
                                          </p:val>
                                        </p:tav>
                                        <p:tav tm="100000">
                                          <p:val>
                                            <p:strVal val="#ppt_w"/>
                                          </p:val>
                                        </p:tav>
                                      </p:tavLst>
                                    </p:anim>
                                    <p:anim calcmode="lin" valueType="num">
                                      <p:cBhvr>
                                        <p:cTn id="20" dur="1000" fill="hold"/>
                                        <p:tgtEl>
                                          <p:spTgt spid="15362">
                                            <p:txEl>
                                              <p:pRg st="3" end="3"/>
                                            </p:txEl>
                                          </p:spTgt>
                                        </p:tgtEl>
                                        <p:attrNameLst>
                                          <p:attrName>ppt_h</p:attrName>
                                        </p:attrNameLst>
                                      </p:cBhvr>
                                      <p:tavLst>
                                        <p:tav tm="0">
                                          <p:val>
                                            <p:strVal val="#ppt_h"/>
                                          </p:val>
                                        </p:tav>
                                        <p:tav tm="100000">
                                          <p:val>
                                            <p:strVal val="#ppt_h"/>
                                          </p:val>
                                        </p:tav>
                                      </p:tavLst>
                                    </p:anim>
                                  </p:childTnLst>
                                </p:cTn>
                              </p:par>
                              <p:par>
                                <p:cTn id="21" presetID="17" presetClass="entr" presetSubtype="8" dur="1000" fill="hold" nodeType="withEffect">
                                  <p:stCondLst>
                                    <p:cond delay="0"/>
                                  </p:stCondLst>
                                  <p:childTnLst>
                                    <p:set>
                                      <p:cBhvr>
                                        <p:cTn id="22" dur="1" fill="hold">
                                          <p:stCondLst>
                                            <p:cond delay="0"/>
                                          </p:stCondLst>
                                        </p:cTn>
                                        <p:tgtEl>
                                          <p:spTgt spid="15362">
                                            <p:txEl>
                                              <p:pRg st="4" end="4"/>
                                            </p:txEl>
                                          </p:spTgt>
                                        </p:tgtEl>
                                        <p:attrNameLst>
                                          <p:attrName>style.visibility</p:attrName>
                                        </p:attrNameLst>
                                      </p:cBhvr>
                                      <p:to>
                                        <p:strVal val="visible"/>
                                      </p:to>
                                    </p:set>
                                    <p:anim calcmode="lin" valueType="num">
                                      <p:cBhvr>
                                        <p:cTn id="23" dur="1000" fill="hold"/>
                                        <p:tgtEl>
                                          <p:spTgt spid="15362">
                                            <p:txEl>
                                              <p:pRg st="4" end="4"/>
                                            </p:txEl>
                                          </p:spTgt>
                                        </p:tgtEl>
                                        <p:attrNameLst>
                                          <p:attrName>ppt_x</p:attrName>
                                        </p:attrNameLst>
                                      </p:cBhvr>
                                      <p:tavLst>
                                        <p:tav tm="0">
                                          <p:val>
                                            <p:strVal val="#ppt_x-#ppt_w/2"/>
                                          </p:val>
                                        </p:tav>
                                        <p:tav tm="100000">
                                          <p:val>
                                            <p:strVal val="#ppt_x"/>
                                          </p:val>
                                        </p:tav>
                                      </p:tavLst>
                                    </p:anim>
                                    <p:anim calcmode="lin" valueType="num">
                                      <p:cBhvr>
                                        <p:cTn id="24" dur="1000" fill="hold"/>
                                        <p:tgtEl>
                                          <p:spTgt spid="15362">
                                            <p:txEl>
                                              <p:pRg st="4" end="4"/>
                                            </p:txEl>
                                          </p:spTgt>
                                        </p:tgtEl>
                                        <p:attrNameLst>
                                          <p:attrName>ppt_y</p:attrName>
                                        </p:attrNameLst>
                                      </p:cBhvr>
                                      <p:tavLst>
                                        <p:tav tm="0">
                                          <p:val>
                                            <p:strVal val="#ppt_y"/>
                                          </p:val>
                                        </p:tav>
                                        <p:tav tm="100000">
                                          <p:val>
                                            <p:strVal val="#ppt_y"/>
                                          </p:val>
                                        </p:tav>
                                      </p:tavLst>
                                    </p:anim>
                                    <p:anim calcmode="lin" valueType="num">
                                      <p:cBhvr>
                                        <p:cTn id="25" dur="1000" fill="hold"/>
                                        <p:tgtEl>
                                          <p:spTgt spid="15362">
                                            <p:txEl>
                                              <p:pRg st="4" end="4"/>
                                            </p:txEl>
                                          </p:spTgt>
                                        </p:tgtEl>
                                        <p:attrNameLst>
                                          <p:attrName>ppt_w</p:attrName>
                                        </p:attrNameLst>
                                      </p:cBhvr>
                                      <p:tavLst>
                                        <p:tav tm="0">
                                          <p:val>
                                            <p:fltVal val="0"/>
                                          </p:val>
                                        </p:tav>
                                        <p:tav tm="100000">
                                          <p:val>
                                            <p:strVal val="#ppt_w"/>
                                          </p:val>
                                        </p:tav>
                                      </p:tavLst>
                                    </p:anim>
                                    <p:anim calcmode="lin" valueType="num">
                                      <p:cBhvr>
                                        <p:cTn id="26" dur="1000" fill="hold"/>
                                        <p:tgtEl>
                                          <p:spTgt spid="15362">
                                            <p:txEl>
                                              <p:pRg st="4" end="4"/>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1"/>
      <p:bldP spid="15362" grpId="0" build="p"/>
    </p:bld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https://d.book118.com/918130127064006027</a:t>
            </a:r>
          </a:p>
        </p:txBody>
      </p:sp>
    </p:spTree>
  </p:cSld>
  <p:clrMapOvr>
    <a:masterClrMapping/>
  </p:clrMapOvr>
  <p:transition/>
  <p:timing/>
</p:sld>
</file>

<file path=ppt/tags/tag1.xml><?xml version="1.0" encoding="utf-8"?>
<p:tagLst xmlns:p="http://schemas.openxmlformats.org/presentationml/2006/main">
  <p:tag name="AS_UNIQUEID" val="1640"/>
</p:tagLst>
</file>

<file path=ppt/tags/tag2.xml><?xml version="1.0" encoding="utf-8"?>
<p:tagLst xmlns:p="http://schemas.openxmlformats.org/presentationml/2006/main">
  <p:tag name="AS_UNIQUEID" val="1641"/>
</p:tagLst>
</file>

<file path=ppt/tags/tag3.xml><?xml version="1.0" encoding="utf-8"?>
<p:tagLst xmlns:p="http://schemas.openxmlformats.org/presentationml/2006/main">
  <p:tag name="AS_UNIQUEID" val="1642"/>
</p:tagLst>
</file>

<file path=ppt/tags/tag4.xml><?xml version="1.0" encoding="utf-8"?>
<p:tagLst xmlns:p="http://schemas.openxmlformats.org/presentationml/2006/main">
  <p:tag name="AS_UNIQUEID" val="1643"/>
</p:tagLst>
</file>

<file path=ppt/tags/tag5.xml><?xml version="1.0" encoding="utf-8"?>
<p:tagLst xmlns:p="http://schemas.openxmlformats.org/presentationml/2006/main">
  <p:tag name="AS_UNIQUEID" val="1644"/>
</p:tagLst>
</file>

<file path=ppt/tags/tag6.xml><?xml version="1.0" encoding="utf-8"?>
<p:tagLst xmlns:p="http://schemas.openxmlformats.org/presentationml/2006/main">
  <p:tag name="AS_UNIQUEID" val="1645"/>
</p:tagLst>
</file>

<file path=ppt/tags/tag7.xml><?xml version="1.0" encoding="utf-8"?>
<p:tagLst xmlns:p="http://schemas.openxmlformats.org/presentationml/2006/main">
  <p:tag name="AS_UNIQUEID" val="1646"/>
</p:tagLst>
</file>

<file path=ppt/tags/tag8.xml><?xml version="1.0" encoding="utf-8"?>
<p:tagLst xmlns:p="http://schemas.openxmlformats.org/presentationml/2006/main">
  <p:tag name="AS_UNIQUEID" val="1647"/>
</p:tagLst>
</file>

<file path=ppt/tags/tag9.xml><?xml version="1.0" encoding="utf-8"?>
<p:tagLst xmlns:p="http://schemas.openxmlformats.org/presentationml/2006/main">
  <p:tag name="AS_UNIQUEID" val="1648"/>
</p:tagLst>
</file>

<file path=ppt/tags/tag10.xml><?xml version="1.0" encoding="utf-8"?>
<p:tagLst xmlns:p="http://schemas.openxmlformats.org/presentationml/2006/main">
  <p:tag name="AS_UNIQUEID" val="1649"/>
</p:tagLst>
</file>

<file path=ppt/tags/tag11.xml><?xml version="1.0" encoding="utf-8"?>
<p:tagLst xmlns:p="http://schemas.openxmlformats.org/presentationml/2006/main">
  <p:tag name="AS_UNIQUEID" val="1650"/>
</p:tagLst>
</file>

<file path=ppt/tags/tag12.xml><?xml version="1.0" encoding="utf-8"?>
<p:tagLst xmlns:p="http://schemas.openxmlformats.org/presentationml/2006/main">
  <p:tag name="AS_UNIQUEID" val="1651"/>
</p:tagLst>
</file>

<file path=ppt/tags/tag13.xml><?xml version="1.0" encoding="utf-8"?>
<p:tagLst xmlns:p="http://schemas.openxmlformats.org/presentationml/2006/main">
  <p:tag name="AS_UNIQUEID" val="1652"/>
</p:tagLst>
</file>

<file path=ppt/tags/tag14.xml><?xml version="1.0" encoding="utf-8"?>
<p:tagLst xmlns:p="http://schemas.openxmlformats.org/presentationml/2006/main">
  <p:tag name="AS_UNIQUEID" val="1653"/>
</p:tagLst>
</file>

<file path=ppt/tags/tag15.xml><?xml version="1.0" encoding="utf-8"?>
<p:tagLst xmlns:p="http://schemas.openxmlformats.org/presentationml/2006/main">
  <p:tag name="AS_UNIQUEID" val="1654"/>
</p:tagLst>
</file>

<file path=ppt/tags/tag16.xml><?xml version="1.0" encoding="utf-8"?>
<p:tagLst xmlns:p="http://schemas.openxmlformats.org/presentationml/2006/main">
  <p:tag name="AS_UNIQUEID" val="1655"/>
</p:tagLst>
</file>

<file path=ppt/tags/tag17.xml><?xml version="1.0" encoding="utf-8"?>
<p:tagLst xmlns:p="http://schemas.openxmlformats.org/presentationml/2006/main">
  <p:tag name="AS_UNIQUEID" val="1656"/>
</p:tagLst>
</file>

<file path=ppt/tags/tag18.xml><?xml version="1.0" encoding="utf-8"?>
<p:tagLst xmlns:p="http://schemas.openxmlformats.org/presentationml/2006/main">
  <p:tag name="AS_UNIQUEID" val="1657"/>
</p:tagLst>
</file>

<file path=ppt/tags/tag19.xml><?xml version="1.0" encoding="utf-8"?>
<p:tagLst xmlns:p="http://schemas.openxmlformats.org/presentationml/2006/main">
  <p:tag name="AS_UNIQUEID" val="1658"/>
</p:tagLst>
</file>

<file path=ppt/tags/tag20.xml><?xml version="1.0" encoding="utf-8"?>
<p:tagLst xmlns:p="http://schemas.openxmlformats.org/presentationml/2006/main">
  <p:tag name="AS_UNIQUEID" val="1659"/>
</p:tagLst>
</file>

<file path=ppt/tags/tag21.xml><?xml version="1.0" encoding="utf-8"?>
<p:tagLst xmlns:p="http://schemas.openxmlformats.org/presentationml/2006/main">
  <p:tag name="AS_UNIQUEID" val="1660"/>
</p:tagLst>
</file>

<file path=ppt/tags/tag22.xml><?xml version="1.0" encoding="utf-8"?>
<p:tagLst xmlns:p="http://schemas.openxmlformats.org/presentationml/2006/main">
  <p:tag name="AS_UNIQUEID" val="1661"/>
</p:tagLst>
</file>

<file path=ppt/tags/tag23.xml><?xml version="1.0" encoding="utf-8"?>
<p:tagLst xmlns:p="http://schemas.openxmlformats.org/presentationml/2006/main">
  <p:tag name="AS_UNIQUEID" val="1662"/>
</p:tagLst>
</file>

<file path=ppt/tags/tag24.xml><?xml version="1.0" encoding="utf-8"?>
<p:tagLst xmlns:p="http://schemas.openxmlformats.org/presentationml/2006/main">
  <p:tag name="AS_UNIQUEID" val="1663"/>
</p:tagLst>
</file>

<file path=ppt/tags/tag25.xml><?xml version="1.0" encoding="utf-8"?>
<p:tagLst xmlns:p="http://schemas.openxmlformats.org/presentationml/2006/main">
  <p:tag name="AS_UNIQUEID" val="1664"/>
</p:tagLst>
</file>

<file path=ppt/tags/tag26.xml><?xml version="1.0" encoding="utf-8"?>
<p:tagLst xmlns:p="http://schemas.openxmlformats.org/presentationml/2006/main">
  <p:tag name="AS_UNIQUEID" val="1665"/>
</p:tagLst>
</file>

<file path=ppt/tags/tag27.xml><?xml version="1.0" encoding="utf-8"?>
<p:tagLst xmlns:p="http://schemas.openxmlformats.org/presentationml/2006/main">
  <p:tag name="AS_UNIQUEID" val="1666"/>
</p:tagLst>
</file>

<file path=ppt/tags/tag28.xml><?xml version="1.0" encoding="utf-8"?>
<p:tagLst xmlns:p="http://schemas.openxmlformats.org/presentationml/2006/main">
  <p:tag name="AS_UNIQUEID" val="1667"/>
</p:tagLst>
</file>

<file path=ppt/tags/tag29.xml><?xml version="1.0" encoding="utf-8"?>
<p:tagLst xmlns:p="http://schemas.openxmlformats.org/presentationml/2006/main">
  <p:tag name="AS_UNIQUEID" val="1668"/>
</p:tagLst>
</file>

<file path=ppt/tags/tag30.xml><?xml version="1.0" encoding="utf-8"?>
<p:tagLst xmlns:p="http://schemas.openxmlformats.org/presentationml/2006/main">
  <p:tag name="AS_UNIQUEID" val="1669"/>
</p:tagLst>
</file>

<file path=ppt/tags/tag31.xml><?xml version="1.0" encoding="utf-8"?>
<p:tagLst xmlns:p="http://schemas.openxmlformats.org/presentationml/2006/main">
  <p:tag name="AS_UNIQUEID" val="1670"/>
</p:tagLst>
</file>

<file path=ppt/tags/tag32.xml><?xml version="1.0" encoding="utf-8"?>
<p:tagLst xmlns:p="http://schemas.openxmlformats.org/presentationml/2006/main">
  <p:tag name="AS_UNIQUEID" val="1671"/>
</p:tagLst>
</file>

<file path=ppt/tags/tag33.xml><?xml version="1.0" encoding="utf-8"?>
<p:tagLst xmlns:p="http://schemas.openxmlformats.org/presentationml/2006/main">
  <p:tag name="AS_UNIQUEID" val="1672"/>
</p:tagLst>
</file>

<file path=ppt/tags/tag34.xml><?xml version="1.0" encoding="utf-8"?>
<p:tagLst xmlns:p="http://schemas.openxmlformats.org/presentationml/2006/main">
  <p:tag name="AS_UNIQUEID" val="1673"/>
</p:tagLst>
</file>

<file path=ppt/tags/tag35.xml><?xml version="1.0" encoding="utf-8"?>
<p:tagLst xmlns:p="http://schemas.openxmlformats.org/presentationml/2006/main">
  <p:tag name="AS_UNIQUEID" val="1674"/>
</p:tagLst>
</file>

<file path=ppt/tags/tag36.xml><?xml version="1.0" encoding="utf-8"?>
<p:tagLst xmlns:p="http://schemas.openxmlformats.org/presentationml/2006/main">
  <p:tag name="AS_UNIQUEID" val="1675"/>
</p:tagLst>
</file>

<file path=ppt/tags/tag37.xml><?xml version="1.0" encoding="utf-8"?>
<p:tagLst xmlns:p="http://schemas.openxmlformats.org/presentationml/2006/main">
  <p:tag name="AS_UNIQUEID" val="1676"/>
</p:tagLst>
</file>

<file path=ppt/tags/tag38.xml><?xml version="1.0" encoding="utf-8"?>
<p:tagLst xmlns:p="http://schemas.openxmlformats.org/presentationml/2006/main">
  <p:tag name="AS_UNIQUEID" val="1677"/>
</p:tagLst>
</file>

<file path=ppt/tags/tag39.xml><?xml version="1.0" encoding="utf-8"?>
<p:tagLst xmlns:p="http://schemas.openxmlformats.org/presentationml/2006/main">
  <p:tag name="AS_UNIQUEID" val="1678"/>
</p:tagLst>
</file>

<file path=ppt/tags/tag40.xml><?xml version="1.0" encoding="utf-8"?>
<p:tagLst xmlns:p="http://schemas.openxmlformats.org/presentationml/2006/main">
  <p:tag name="AS_UNIQUEID" val="1679"/>
</p:tagLst>
</file>

<file path=ppt/tags/tag41.xml><?xml version="1.0" encoding="utf-8"?>
<p:tagLst xmlns:p="http://schemas.openxmlformats.org/presentationml/2006/main">
  <p:tag name="AS_UNIQUEID" val="1680"/>
</p:tagLst>
</file>

<file path=ppt/tags/tag42.xml><?xml version="1.0" encoding="utf-8"?>
<p:tagLst xmlns:p="http://schemas.openxmlformats.org/presentationml/2006/main">
  <p:tag name="AS_UNIQUEID" val="1681"/>
</p:tagLst>
</file>

<file path=ppt/tags/tag43.xml><?xml version="1.0" encoding="utf-8"?>
<p:tagLst xmlns:p="http://schemas.openxmlformats.org/presentationml/2006/main">
  <p:tag name="AS_UNIQUEID" val="1682"/>
</p:tagLst>
</file>

<file path=ppt/tags/tag44.xml><?xml version="1.0" encoding="utf-8"?>
<p:tagLst xmlns:p="http://schemas.openxmlformats.org/presentationml/2006/main">
  <p:tag name="AS_UNIQUEID" val="1683"/>
</p:tagLst>
</file>

<file path=ppt/tags/tag45.xml><?xml version="1.0" encoding="utf-8"?>
<p:tagLst xmlns:p="http://schemas.openxmlformats.org/presentationml/2006/main">
  <p:tag name="AS_UNIQUEID" val="1684"/>
</p:tagLst>
</file>

<file path=ppt/tags/tag46.xml><?xml version="1.0" encoding="utf-8"?>
<p:tagLst xmlns:p="http://schemas.openxmlformats.org/presentationml/2006/main">
  <p:tag name="AS_UNIQUEID" val="1685"/>
</p:tagLst>
</file>

<file path=ppt/tags/tag47.xml><?xml version="1.0" encoding="utf-8"?>
<p:tagLst xmlns:p="http://schemas.openxmlformats.org/presentationml/2006/main">
  <p:tag name="AS_UNIQUEID" val="1686"/>
</p:tagLst>
</file>

<file path=ppt/tags/tag48.xml><?xml version="1.0" encoding="utf-8"?>
<p:tagLst xmlns:p="http://schemas.openxmlformats.org/presentationml/2006/main">
  <p:tag name="AS_UNIQUEID" val="1687"/>
</p:tagLst>
</file>

<file path=ppt/tags/tag49.xml><?xml version="1.0" encoding="utf-8"?>
<p:tagLst xmlns:p="http://schemas.openxmlformats.org/presentationml/2006/main">
  <p:tag name="AS_UNIQUEID" val="1688"/>
</p:tagLst>
</file>

<file path=ppt/tags/tag50.xml><?xml version="1.0" encoding="utf-8"?>
<p:tagLst xmlns:p="http://schemas.openxmlformats.org/presentationml/2006/main">
  <p:tag name="AS_UNIQUEID" val="1689"/>
</p:tagLst>
</file>

<file path=ppt/tags/tag51.xml><?xml version="1.0" encoding="utf-8"?>
<p:tagLst xmlns:p="http://schemas.openxmlformats.org/presentationml/2006/main">
  <p:tag name="AS_UNIQUEID" val="1690"/>
</p:tagLst>
</file>

<file path=ppt/tags/tag52.xml><?xml version="1.0" encoding="utf-8"?>
<p:tagLst xmlns:p="http://schemas.openxmlformats.org/presentationml/2006/main">
  <p:tag name="AS_UNIQUEID" val="1691"/>
</p:tagLst>
</file>

<file path=ppt/tags/tag53.xml><?xml version="1.0" encoding="utf-8"?>
<p:tagLst xmlns:p="http://schemas.openxmlformats.org/presentationml/2006/main">
  <p:tag name="AS_UNIQUEID" val="1692"/>
</p:tagLst>
</file>

<file path=ppt/tags/tag54.xml><?xml version="1.0" encoding="utf-8"?>
<p:tagLst xmlns:p="http://schemas.openxmlformats.org/presentationml/2006/main">
  <p:tag name="AS_UNIQUEID" val="1693"/>
</p:tagLst>
</file>

<file path=ppt/tags/tag55.xml><?xml version="1.0" encoding="utf-8"?>
<p:tagLst xmlns:p="http://schemas.openxmlformats.org/presentationml/2006/main">
  <p:tag name="AS_UNIQUEID" val="1694"/>
</p:tagLst>
</file>

<file path=ppt/tags/tag56.xml><?xml version="1.0" encoding="utf-8"?>
<p:tagLst xmlns:p="http://schemas.openxmlformats.org/presentationml/2006/main">
  <p:tag name="AS_UNIQUEID" val="1695"/>
</p:tagLst>
</file>

<file path=ppt/tags/tag57.xml><?xml version="1.0" encoding="utf-8"?>
<p:tagLst xmlns:p="http://schemas.openxmlformats.org/presentationml/2006/main">
  <p:tag name="AS_UNIQUEID" val="1696"/>
</p:tagLst>
</file>

<file path=ppt/tags/tag58.xml><?xml version="1.0" encoding="utf-8"?>
<p:tagLst xmlns:p="http://schemas.openxmlformats.org/presentationml/2006/main">
  <p:tag name="AS_UNIQUEID" val="1697"/>
</p:tagLst>
</file>

<file path=ppt/tags/tag59.xml><?xml version="1.0" encoding="utf-8"?>
<p:tagLst xmlns:p="http://schemas.openxmlformats.org/presentationml/2006/main">
  <p:tag name="AS_UNIQUEID" val="1698"/>
</p:tagLst>
</file>

<file path=ppt/tags/tag60.xml><?xml version="1.0" encoding="utf-8"?>
<p:tagLst xmlns:p="http://schemas.openxmlformats.org/presentationml/2006/main">
  <p:tag name="AS_UNIQUEID" val="1699"/>
</p:tagLst>
</file>

<file path=ppt/tags/tag61.xml><?xml version="1.0" encoding="utf-8"?>
<p:tagLst xmlns:p="http://schemas.openxmlformats.org/presentationml/2006/main">
  <p:tag name="AS_UNIQUEID" val="1700"/>
</p:tagLst>
</file>

<file path=ppt/tags/tag62.xml><?xml version="1.0" encoding="utf-8"?>
<p:tagLst xmlns:p="http://schemas.openxmlformats.org/presentationml/2006/main">
  <p:tag name="AS_UNIQUEID" val="1701"/>
</p:tagLst>
</file>

<file path=ppt/tags/tag63.xml><?xml version="1.0" encoding="utf-8"?>
<p:tagLst xmlns:p="http://schemas.openxmlformats.org/presentationml/2006/main">
  <p:tag name="AS_UNIQUEID" val="1702"/>
</p:tagLst>
</file>

<file path=ppt/tags/tag64.xml><?xml version="1.0" encoding="utf-8"?>
<p:tagLst xmlns:p="http://schemas.openxmlformats.org/presentationml/2006/main">
  <p:tag name="AS_UNIQUEID" val="1703"/>
</p:tagLst>
</file>

<file path=ppt/tags/tag65.xml><?xml version="1.0" encoding="utf-8"?>
<p:tagLst xmlns:p="http://schemas.openxmlformats.org/presentationml/2006/main">
  <p:tag name="AS_UNIQUEID" val="1704"/>
</p:tagLst>
</file>

<file path=ppt/tags/tag66.xml><?xml version="1.0" encoding="utf-8"?>
<p:tagLst xmlns:p="http://schemas.openxmlformats.org/presentationml/2006/main">
  <p:tag name="AS_UNIQUEID" val="1705"/>
</p:tagLst>
</file>

<file path=ppt/tags/tag67.xml><?xml version="1.0" encoding="utf-8"?>
<p:tagLst xmlns:p="http://schemas.openxmlformats.org/presentationml/2006/main">
  <p:tag name="AS_UNIQUEID" val="1706"/>
</p:tagLst>
</file>

<file path=ppt/tags/tag68.xml><?xml version="1.0" encoding="utf-8"?>
<p:tagLst xmlns:p="http://schemas.openxmlformats.org/presentationml/2006/main">
  <p:tag name="AS_UNIQUEID" val="1707"/>
</p:tagLst>
</file>

<file path=ppt/tags/tag69.xml><?xml version="1.0" encoding="utf-8"?>
<p:tagLst xmlns:p="http://schemas.openxmlformats.org/presentationml/2006/main">
  <p:tag name="AS_UNIQUEID" val="1708"/>
</p:tagLst>
</file>

<file path=ppt/tags/tag70.xml><?xml version="1.0" encoding="utf-8"?>
<p:tagLst xmlns:p="http://schemas.openxmlformats.org/presentationml/2006/main">
  <p:tag name="AS_UNIQUEID" val="1709"/>
</p:tagLst>
</file>

<file path=ppt/tags/tag71.xml><?xml version="1.0" encoding="utf-8"?>
<p:tagLst xmlns:p="http://schemas.openxmlformats.org/presentationml/2006/main">
  <p:tag name="AS_UNIQUEID" val="1710"/>
</p:tagLst>
</file>

<file path=ppt/tags/tag72.xml><?xml version="1.0" encoding="utf-8"?>
<p:tagLst xmlns:p="http://schemas.openxmlformats.org/presentationml/2006/main">
  <p:tag name="AS_UNIQUEID" val="1711"/>
</p:tagLst>
</file>

<file path=ppt/tags/tag73.xml><?xml version="1.0" encoding="utf-8"?>
<p:tagLst xmlns:p="http://schemas.openxmlformats.org/presentationml/2006/main">
  <p:tag name="AS_UNIQUEID" val="1712"/>
</p:tagLst>
</file>

<file path=ppt/tags/tag74.xml><?xml version="1.0" encoding="utf-8"?>
<p:tagLst xmlns:p="http://schemas.openxmlformats.org/presentationml/2006/main">
  <p:tag name="AS_UNIQUEID" val="1713"/>
</p:tagLst>
</file>

<file path=ppt/tags/tag75.xml><?xml version="1.0" encoding="utf-8"?>
<p:tagLst xmlns:p="http://schemas.openxmlformats.org/presentationml/2006/main">
  <p:tag name="AS_UNIQUEID" val="1714"/>
</p:tagLst>
</file>

<file path=ppt/tags/tag76.xml><?xml version="1.0" encoding="utf-8"?>
<p:tagLst xmlns:p="http://schemas.openxmlformats.org/presentationml/2006/main">
  <p:tag name="AS_UNIQUEID" val="1160"/>
</p:tagLst>
</file>

<file path=ppt/tags/tag77.xml><?xml version="1.0" encoding="utf-8"?>
<p:tagLst xmlns:p="http://schemas.openxmlformats.org/presentationml/2006/main">
  <p:tag name="AS_UNIQUEID" val="1161"/>
  <p:tag name="KSO_WM_ASSEMBLE_CHIP_INDEX" val="ac83c7d3fef045fbbbae4251014e9d4e"/>
  <p:tag name="KSO_WM_BEAUTIFY_FLAG" val="#wm#"/>
  <p:tag name="KSO_WM_CHIP_FILLAREA_FILL_RULE" val="{&quot;fill_align&quot;:&quot;cm&quot;,&quot;fill_effect&quot;:[],&quot;fill_mode&quot;:&quot;adaptive&quot;,&quot;sacle_strategy&quot;:&quot;stretch&quot;}"/>
  <p:tag name="KSO_WM_CHIP_GROUPID" val="5f8cf9aea61ec3b55284a78a"/>
  <p:tag name="KSO_WM_CHIP_XID" val="5f8cf9aea61ec3b55284a78b"/>
  <p:tag name="KSO_WM_TAG_VERSION" val="1.0"/>
  <p:tag name="KSO_WM_TEMPLATE_CATEGORY" val="chip"/>
  <p:tag name="KSO_WM_TEMPLATE_INDEX" val="20205172"/>
  <p:tag name="KSO_WM_UNIT_COMPATIBLE" val="0"/>
  <p:tag name="KSO_WM_UNIT_DEC_AREA_ID" val="d5d256d55aff4776ba9bd2a107065dfb"/>
  <p:tag name="KSO_WM_UNIT_DEC_CHANGEPICRESERVED" val="1"/>
  <p:tag name="KSO_WM_UNIT_DEC_SUPPORTCHANGEPIC" val="0"/>
  <p:tag name="KSO_WM_UNIT_DECORATE_INFO" val=""/>
  <p:tag name="KSO_WM_UNIT_DIAGRAM_ISNUMVISUAL" val="0"/>
  <p:tag name="KSO_WM_UNIT_DIAGRAM_ISREFERUNIT" val="0"/>
  <p:tag name="KSO_WM_UNIT_HIGHLIGHT" val="0"/>
  <p:tag name="KSO_WM_UNIT_ID" val="chip20205172_1*i*1"/>
  <p:tag name="KSO_WM_UNIT_INDEX" val="1"/>
  <p:tag name="KSO_WM_UNIT_LAYERLEVEL" val="1"/>
  <p:tag name="KSO_WM_UNIT_SM_LIMIT_TYPE" val=""/>
  <p:tag name="KSO_WM_UNIT_SUBTYPE" val="v"/>
  <p:tag name="KSO_WM_UNIT_TYPE" val="i"/>
</p:tagLst>
</file>

<file path=ppt/tags/tag78.xml><?xml version="1.0" encoding="utf-8"?>
<p:tagLst xmlns:p="http://schemas.openxmlformats.org/presentationml/2006/main">
  <p:tag name="AS_UNIQUEID" val="1162"/>
</p:tagLst>
</file>

<file path=ppt/tags/tag79.xml><?xml version="1.0" encoding="utf-8"?>
<p:tagLst xmlns:p="http://schemas.openxmlformats.org/presentationml/2006/main">
  <p:tag name="AS_UNIQUEID" val="1163"/>
</p:tagLst>
</file>

<file path=ppt/tags/tag80.xml><?xml version="1.0" encoding="utf-8"?>
<p:tagLst xmlns:p="http://schemas.openxmlformats.org/presentationml/2006/main">
  <p:tag name="AS_UNIQUEID" val="1164"/>
</p:tagLst>
</file>

<file path=ppt/tags/tag81.xml><?xml version="1.0" encoding="utf-8"?>
<p:tagLst xmlns:p="http://schemas.openxmlformats.org/presentationml/2006/main">
  <p:tag name="AS_UNIQUEID" val="1165"/>
  <p:tag name="KSO_WM_ASSEMBLE_CHIP_INDEX" val="852b1537fc8b4649911ae17a612eafd6"/>
  <p:tag name="KSO_WM_BEAUTIFY_FLAG" val="#wm#"/>
  <p:tag name="KSO_WM_CHIP_FILLAREA_FILL_RULE" val="{&quot;fill_align&quot;:&quot;cm&quot;,&quot;fill_mode&quot;:&quot;adaptive&quot;,&quot;sacle_strategy&quot;:&quot;smart&quot;}"/>
  <p:tag name="KSO_WM_CHIP_GROUPID" val="5f2a1e7645e1f15ec24fe43a"/>
  <p:tag name="KSO_WM_CHIP_XID" val="5f2a1e7645e1f15ec24fe43b"/>
  <p:tag name="KSO_WM_TAG_VERSION" val="1.0"/>
  <p:tag name="KSO_WM_TEMPLATE_ASSEMBLE_GROUPID" val="5f8cf9aea61ec3b55284a78a"/>
  <p:tag name="KSO_WM_TEMPLATE_ASSEMBLE_XID" val="5f9a628f989d9bef5b8f7372"/>
  <p:tag name="KSO_WM_TEMPLATE_CATEGORY" val="custom"/>
  <p:tag name="KSO_WM_TEMPLATE_INDEX" val="20205172"/>
  <p:tag name="KSO_WM_UNIT_BLOCK" val="0"/>
  <p:tag name="KSO_WM_UNIT_COMPATIBLE" val="0"/>
  <p:tag name="KSO_WM_UNIT_DEC_AREA_ID" val="a0efdb7db95348779b004975aab4cc0d"/>
  <p:tag name="KSO_WM_UNIT_DEFAULT_FONT" val="24;60;4"/>
  <p:tag name="KSO_WM_UNIT_DIAGRAM_ISNUMVISUAL" val="0"/>
  <p:tag name="KSO_WM_UNIT_DIAGRAM_ISREFERUNIT" val="0"/>
  <p:tag name="KSO_WM_UNIT_HIGHLIGHT" val="0"/>
  <p:tag name="KSO_WM_UNIT_ID" val="custom20205172_1*a*1"/>
  <p:tag name="KSO_WM_UNIT_INDEX" val="1"/>
  <p:tag name="KSO_WM_UNIT_ISCONTENTSTITLE" val="0"/>
  <p:tag name="KSO_WM_UNIT_ISNUMDGMTITLE" val="0"/>
  <p:tag name="KSO_WM_UNIT_LAYERLEVEL" val="1"/>
  <p:tag name="KSO_WM_UNIT_NOCLEAR" val="0"/>
  <p:tag name="KSO_WM_UNIT_PRESET_TEXT" val="匠心之旅 优雅品鉴"/>
  <p:tag name="KSO_WM_UNIT_TEXT_FILL_FORE_SCHEMECOLOR_INDEX" val="13"/>
  <p:tag name="KSO_WM_UNIT_TEXT_FILL_FORE_SCHEMECOLOR_INDEX_BRIGHTNESS" val="0.15"/>
  <p:tag name="KSO_WM_UNIT_TEXT_FILL_TYPE" val="1"/>
  <p:tag name="KSO_WM_UNIT_TYPE" val="a"/>
  <p:tag name="KSO_WM_UNIT_VALUE" val="14"/>
</p:tagLst>
</file>

<file path=ppt/tags/tag82.xml><?xml version="1.0" encoding="utf-8"?>
<p:tagLst xmlns:p="http://schemas.openxmlformats.org/presentationml/2006/main">
  <p:tag name="AS_UNIQUEID" val="1166"/>
  <p:tag name="KSO_WM_ASSEMBLE_CHIP_INDEX" val="852b1537fc8b4649911ae17a612eafd6"/>
  <p:tag name="KSO_WM_BEAUTIFY_FLAG" val="#wm#"/>
  <p:tag name="KSO_WM_CHIP_FILLAREA_FILL_RULE" val="{&quot;fill_align&quot;:&quot;cm&quot;,&quot;fill_mode&quot;:&quot;adaptive&quot;,&quot;sacle_strategy&quot;:&quot;smart&quot;}"/>
  <p:tag name="KSO_WM_CHIP_GROUPID" val="5f2a1e7645e1f15ec24fe43a"/>
  <p:tag name="KSO_WM_CHIP_XID" val="5f2a1e7645e1f15ec24fe43b"/>
  <p:tag name="KSO_WM_TAG_VERSION" val="1.0"/>
  <p:tag name="KSO_WM_TEMPLATE_ASSEMBLE_GROUPID" val="5f8cf9aea61ec3b55284a78a"/>
  <p:tag name="KSO_WM_TEMPLATE_ASSEMBLE_XID" val="5f9a628f989d9bef5b8f7372"/>
  <p:tag name="KSO_WM_TEMPLATE_CATEGORY" val="custom"/>
  <p:tag name="KSO_WM_TEMPLATE_INDEX" val="20205172"/>
  <p:tag name="KSO_WM_UNIT_BLOCK" val="0"/>
  <p:tag name="KSO_WM_UNIT_COMPATIBLE" val="0"/>
  <p:tag name="KSO_WM_UNIT_DEC_AREA_ID" val="d4927d4cdda64d62b76aa85cee83954f"/>
  <p:tag name="KSO_WM_UNIT_DEFAULT_FONT" val="18;24;2"/>
  <p:tag name="KSO_WM_UNIT_DIAGRAM_ISNUMVISUAL" val="0"/>
  <p:tag name="KSO_WM_UNIT_DIAGRAM_ISREFERUNIT" val="0"/>
  <p:tag name="KSO_WM_UNIT_HIGHLIGHT" val="0"/>
  <p:tag name="KSO_WM_UNIT_ID" val="custom20205172_1*b*1"/>
  <p:tag name="KSO_WM_UNIT_INDEX" val="1"/>
  <p:tag name="KSO_WM_UNIT_ISCONTENTSTITLE" val="0"/>
  <p:tag name="KSO_WM_UNIT_ISNUMDGMTITLE" val="0"/>
  <p:tag name="KSO_WM_UNIT_LAYERLEVEL" val="1"/>
  <p:tag name="KSO_WM_UNIT_NOCLEAR" val="0"/>
  <p:tag name="KSO_WM_UNIT_PRESET_TEXT" val="此处添加副标题内容"/>
  <p:tag name="KSO_WM_UNIT_TEXT_FILL_FORE_SCHEMECOLOR_INDEX" val="13"/>
  <p:tag name="KSO_WM_UNIT_TEXT_FILL_FORE_SCHEMECOLOR_INDEX_BRIGHTNESS" val="0.35"/>
  <p:tag name="KSO_WM_UNIT_TEXT_FILL_TYPE" val="1"/>
  <p:tag name="KSO_WM_UNIT_TYPE" val="b"/>
  <p:tag name="KSO_WM_UNIT_VALUE" val="19"/>
</p:tagLst>
</file>

<file path=ppt/tags/tag83.xml><?xml version="1.0" encoding="utf-8"?>
<p:tagLst xmlns:p="http://schemas.openxmlformats.org/presentationml/2006/main">
  <p:tag name="AS_UNIQUEID" val="1167"/>
</p:tagLst>
</file>

<file path=ppt/tags/tag84.xml><?xml version="1.0" encoding="utf-8"?>
<p:tagLst xmlns:p="http://schemas.openxmlformats.org/presentationml/2006/main">
  <p:tag name="AS_UNIQUEID" val="1168"/>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85.xml><?xml version="1.0" encoding="utf-8"?>
<p:tagLst xmlns:p="http://schemas.openxmlformats.org/presentationml/2006/main">
  <p:tag name="AS_UNIQUEID" val="1169"/>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86.xml><?xml version="1.0" encoding="utf-8"?>
<p:tagLst xmlns:p="http://schemas.openxmlformats.org/presentationml/2006/main">
  <p:tag name="AS_UNIQUEID" val="1170"/>
</p:tagLst>
</file>

<file path=ppt/tags/tag87.xml><?xml version="1.0" encoding="utf-8"?>
<p:tagLst xmlns:p="http://schemas.openxmlformats.org/presentationml/2006/main">
  <p:tag name="AS_UNIQUEID" val="1171"/>
</p:tagLst>
</file>

<file path=ppt/tags/tag88.xml><?xml version="1.0" encoding="utf-8"?>
<p:tagLst xmlns:p="http://schemas.openxmlformats.org/presentationml/2006/main">
  <p:tag name="AS_UNIQUEID" val="1172"/>
</p:tagLst>
</file>

<file path=ppt/tags/tag89.xml><?xml version="1.0" encoding="utf-8"?>
<p:tagLst xmlns:p="http://schemas.openxmlformats.org/presentationml/2006/main">
  <p:tag name="AS_UNIQUEID" val="1173"/>
</p:tagLst>
</file>

<file path=ppt/tags/tag90.xml><?xml version="1.0" encoding="utf-8"?>
<p:tagLst xmlns:p="http://schemas.openxmlformats.org/presentationml/2006/main">
  <p:tag name="AS_UNIQUEID" val="1174"/>
</p:tagLst>
</file>

<file path=ppt/tags/tag91.xml><?xml version="1.0" encoding="utf-8"?>
<p:tagLst xmlns:p="http://schemas.openxmlformats.org/presentationml/2006/main">
  <p:tag name="AS_UNIQUEID" val="1175"/>
</p:tagLst>
</file>

<file path=ppt/tags/tag92.xml><?xml version="1.0" encoding="utf-8"?>
<p:tagLst xmlns:p="http://schemas.openxmlformats.org/presentationml/2006/main">
  <p:tag name="AS_UNIQUEID" val="1176"/>
  <p:tag name="KSO_WM_ASSEMBLE_CHIP_INDEX" val="b63591aa399c42feb73653ab28e3dbfd"/>
  <p:tag name="KSO_WM_BEAUTIFY_FLAG" val="#wm#"/>
  <p:tag name="KSO_WM_CHIP_FILLAREA_FILL_RULE" val="{&quot;fill_align&quot;:&quot;lm&quot;,&quot;fill_effect&quot;:[],&quot;fill_mode&quot;:&quot;adaptive&quot;,&quot;sacle_strategy&quot;:&quot;stretch&quot;}"/>
  <p:tag name="KSO_WM_CHIP_GROUPID" val="5f8cf9aea61ec3b55284a78a"/>
  <p:tag name="KSO_WM_CHIP_XID" val="5f8cf9aea61ec3b55284a78c"/>
  <p:tag name="KSO_WM_TAG_VERSION" val="1.0"/>
  <p:tag name="KSO_WM_TEMPLATE_CATEGORY" val="chip"/>
  <p:tag name="KSO_WM_TEMPLATE_INDEX" val="20205172"/>
  <p:tag name="KSO_WM_UNIT_COMPATIBLE" val="0"/>
  <p:tag name="KSO_WM_UNIT_DEC_AREA_ID" val="aa057de6db184bfda5e750319243367c"/>
  <p:tag name="KSO_WM_UNIT_DECORATE_INFO" val=""/>
  <p:tag name="KSO_WM_UNIT_DIAGRAM_ISNUMVISUAL" val="0"/>
  <p:tag name="KSO_WM_UNIT_DIAGRAM_ISREFERUNIT" val="0"/>
  <p:tag name="KSO_WM_UNIT_HIGHLIGHT" val="0"/>
  <p:tag name="KSO_WM_UNIT_ID" val="chip20205172_2*i*1"/>
  <p:tag name="KSO_WM_UNIT_INDEX" val="1"/>
  <p:tag name="KSO_WM_UNIT_LAYERLEVEL" val="1"/>
  <p:tag name="KSO_WM_UNIT_SM_LIMIT_TYPE" val=""/>
  <p:tag name="KSO_WM_UNIT_SUBTYPE" val="u"/>
  <p:tag name="KSO_WM_UNIT_TYPE" val="i"/>
</p:tagLst>
</file>

<file path=ppt/tags/tag93.xml><?xml version="1.0" encoding="utf-8"?>
<p:tagLst xmlns:p="http://schemas.openxmlformats.org/presentationml/2006/main">
  <p:tag name="AS_UNIQUEID" val="1177"/>
  <p:tag name="KSO_WM_ASSEMBLE_CHIP_INDEX" val="8f91015a028745ceb6f27914417e8e7b"/>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TAG_VERSION" val="1.0"/>
  <p:tag name="KSO_WM_TEMPLATE_CATEGORY" val="chip"/>
  <p:tag name="KSO_WM_TEMPLATE_INDEX" val="20205172"/>
  <p:tag name="KSO_WM_UNIT_COMPATIBLE" val="0"/>
  <p:tag name="KSO_WM_UNIT_DEC_AREA_ID" val="7feb54da274c43d2a1bb0d943322fd3e"/>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94.xml><?xml version="1.0" encoding="utf-8"?>
<p:tagLst xmlns:p="http://schemas.openxmlformats.org/presentationml/2006/main">
  <p:tag name="AS_UNIQUEID" val="1178"/>
  <p:tag name="KSO_WM_ASSEMBLE_CHIP_INDEX" val="f77bce4f44cb49faba5c0bf9030cbfbf"/>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TAG_VERSION" val="1.0"/>
  <p:tag name="KSO_WM_TEMPLATE_CATEGORY" val="chip"/>
  <p:tag name="KSO_WM_TEMPLATE_INDEX" val="20205172"/>
  <p:tag name="KSO_WM_UNIT_COMPATIBLE" val="0"/>
  <p:tag name="KSO_WM_UNIT_DEC_AREA_ID" val="3b729fd1c6b14faa8db0746128bc0e55"/>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95.xml><?xml version="1.0" encoding="utf-8"?>
<p:tagLst xmlns:p="http://schemas.openxmlformats.org/presentationml/2006/main">
  <p:tag name="AS_UNIQUEID" val="1179"/>
</p:tagLst>
</file>

<file path=ppt/tags/tag96.xml><?xml version="1.0" encoding="utf-8"?>
<p:tagLst xmlns:p="http://schemas.openxmlformats.org/presentationml/2006/main">
  <p:tag name="AS_UNIQUEID" val="1180"/>
</p:tagLst>
</file>

<file path=ppt/tags/tag97.xml><?xml version="1.0" encoding="utf-8"?>
<p:tagLst xmlns:p="http://schemas.openxmlformats.org/presentationml/2006/main">
  <p:tag name="AS_UNIQUEID" val="1181"/>
</p:tagLst>
</file>

<file path=ppt/tags/tag98.xml><?xml version="1.0" encoding="utf-8"?>
<p:tagLst xmlns:p="http://schemas.openxmlformats.org/presentationml/2006/main">
  <p:tag name="AS_UNIQUEID" val="1182"/>
  <p:tag name="KSO_WM_ASSEMBLE_CHIP_INDEX" val="ae91cb4e723d478685c7c5ff167dbc35"/>
  <p:tag name="KSO_WM_BEAUTIFY_FLAG" val="#wm#"/>
  <p:tag name="KSO_WM_CHIP_FILLAREA_FILL_RULE" val="{&quot;fill_align&quot;:&quot;cm&quot;,&quot;fill_mode&quot;:&quot;adaptive&quot;,&quot;sacle_strategy&quot;:&quot;smart&quot;}"/>
  <p:tag name="KSO_WM_CHIP_GROUPID" val="5ebe41950ac41c4a0a525618"/>
  <p:tag name="KSO_WM_CHIP_XID" val="5ebe41950ac41c4a0a525619"/>
  <p:tag name="KSO_WM_TAG_VERSION" val="1.0"/>
  <p:tag name="KSO_WM_TEMPLATE_ASSEMBLE_GROUPID" val="5f8cf9aea61ec3b55284a78a"/>
  <p:tag name="KSO_WM_TEMPLATE_ASSEMBLE_XID" val="5f9a628f989d9bef5b8f736d"/>
  <p:tag name="KSO_WM_TEMPLATE_CATEGORY" val="custom"/>
  <p:tag name="KSO_WM_TEMPLATE_INDEX" val="20205172"/>
  <p:tag name="KSO_WM_UNIT_BLOCK" val="0"/>
  <p:tag name="KSO_WM_UNIT_COMPATIBLE" val="0"/>
  <p:tag name="KSO_WM_UNIT_DEC_AREA_ID" val="45ce227246894ce1993bec00f094d60e"/>
  <p:tag name="KSO_WM_UNIT_DEFAULT_FONT" val="24;32;2"/>
  <p:tag name="KSO_WM_UNIT_DIAGRAM_ISNUMVISUAL" val="0"/>
  <p:tag name="KSO_WM_UNIT_DIAGRAM_ISREFERUNIT" val="0"/>
  <p:tag name="KSO_WM_UNIT_HIGHLIGHT" val="0"/>
  <p:tag name="KSO_WM_UNIT_ID" val="custom20205172_1*a*1"/>
  <p:tag name="KSO_WM_UNIT_INDEX" val="1"/>
  <p:tag name="KSO_WM_UNIT_ISCONTENTSTITLE" val="0"/>
  <p:tag name="KSO_WM_UNIT_ISNUMDGMTITLE" val="0"/>
  <p:tag name="KSO_WM_UNIT_LAYERLEVEL" val="1"/>
  <p:tag name="KSO_WM_UNIT_NOCLEAR" val="0"/>
  <p:tag name="KSO_WM_UNIT_PRESET_TEXT" val="单击此处添加大标题内容"/>
  <p:tag name="KSO_WM_UNIT_TEXT_FILL_FORE_SCHEMECOLOR_INDEX" val="13"/>
  <p:tag name="KSO_WM_UNIT_TEXT_FILL_FORE_SCHEMECOLOR_INDEX_BRIGHTNESS" val="0.15"/>
  <p:tag name="KSO_WM_UNIT_TEXT_FILL_TYPE" val="1"/>
  <p:tag name="KSO_WM_UNIT_TYPE" val="a"/>
  <p:tag name="KSO_WM_UNIT_VALUE" val="19"/>
</p:tagLst>
</file>

<file path=ppt/tags/tag99.xml><?xml version="1.0" encoding="utf-8"?>
<p:tagLst xmlns:p="http://schemas.openxmlformats.org/presentationml/2006/main">
  <p:tag name="AS_UNIQUEID" val="1183"/>
  <p:tag name="KSO_WM_ASSEMBLE_CHIP_INDEX" val="ae91cb4e723d478685c7c5ff167dbc35"/>
  <p:tag name="KSO_WM_BEAUTIFY_FLAG" val="#wm#"/>
  <p:tag name="KSO_WM_CHIP_FILLAREA_FILL_RULE" val="{&quot;fill_align&quot;:&quot;cm&quot;,&quot;fill_mode&quot;:&quot;adaptive&quot;,&quot;sacle_strategy&quot;:&quot;smart&quot;}"/>
  <p:tag name="KSO_WM_CHIP_GROUPID" val="5ebe41950ac41c4a0a525618"/>
  <p:tag name="KSO_WM_CHIP_XID" val="5ebe41950ac41c4a0a525619"/>
  <p:tag name="KSO_WM_TAG_VERSION" val="1.0"/>
  <p:tag name="KSO_WM_TEMPLATE_ASSEMBLE_GROUPID" val="5f8cf9aea61ec3b55284a78a"/>
  <p:tag name="KSO_WM_TEMPLATE_ASSEMBLE_XID" val="5f9a628f989d9bef5b8f736d"/>
  <p:tag name="KSO_WM_TEMPLATE_CATEGORY" val="custom"/>
  <p:tag name="KSO_WM_TEMPLATE_INDEX" val="20205172"/>
  <p:tag name="KSO_WM_UNIT_BLOCK" val="0"/>
  <p:tag name="KSO_WM_UNIT_COMPATIBLE" val="0"/>
  <p:tag name="KSO_WM_UNIT_DEC_AREA_ID" val="b865b25736b04cabb0ba84b5b56c22e1"/>
  <p:tag name="KSO_WM_UNIT_DEFAULT_FONT" val="14;16;2"/>
  <p:tag name="KSO_WM_UNIT_DIAGRAM_ISNUMVISUAL" val="0"/>
  <p:tag name="KSO_WM_UNIT_DIAGRAM_ISREFERUNIT" val="0"/>
  <p:tag name="KSO_WM_UNIT_HIGHLIGHT" val="0"/>
  <p:tag name="KSO_WM_UNIT_ID" val="custom20205172_1*b*1"/>
  <p:tag name="KSO_WM_UNIT_INDEX" val="1"/>
  <p:tag name="KSO_WM_UNIT_ISCONTENTSTITLE" val="0"/>
  <p:tag name="KSO_WM_UNIT_ISNUMDGMTITLE" val="0"/>
  <p:tag name="KSO_WM_UNIT_LAYERLEVEL" val="1"/>
  <p:tag name="KSO_WM_UNIT_NOCLEAR" val="0"/>
  <p:tag name="KSO_WM_UNIT_PRESET_TEXT" val="单击此处输入你的正文，文字是您思想的提炼，为了最终演示发布的良好效果。"/>
  <p:tag name="KSO_WM_UNIT_TEXT_FILL_FORE_SCHEMECOLOR_INDEX" val="13"/>
  <p:tag name="KSO_WM_UNIT_TEXT_FILL_FORE_SCHEMECOLOR_INDEX_BRIGHTNESS" val="0.35"/>
  <p:tag name="KSO_WM_UNIT_TEXT_FILL_TYPE" val="1"/>
  <p:tag name="KSO_WM_UNIT_TYPE" val="b"/>
  <p:tag name="KSO_WM_UNIT_VALUE" val="165"/>
</p:tagLst>
</file>

<file path=ppt/tags/tag100.xml><?xml version="1.0" encoding="utf-8"?>
<p:tagLst xmlns:p="http://schemas.openxmlformats.org/presentationml/2006/main">
  <p:tag name="AS_UNIQUEID" val="1184"/>
</p:tagLst>
</file>

<file path=ppt/tags/tag101.xml><?xml version="1.0" encoding="utf-8"?>
<p:tagLst xmlns:p="http://schemas.openxmlformats.org/presentationml/2006/main">
  <p:tag name="AS_UNIQUEID" val="1185"/>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102.xml><?xml version="1.0" encoding="utf-8"?>
<p:tagLst xmlns:p="http://schemas.openxmlformats.org/presentationml/2006/main">
  <p:tag name="AS_UNIQUEID" val="1186"/>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103.xml><?xml version="1.0" encoding="utf-8"?>
<p:tagLst xmlns:p="http://schemas.openxmlformats.org/presentationml/2006/main">
  <p:tag name="AS_UNIQUEID" val="1187"/>
</p:tagLst>
</file>

<file path=ppt/tags/tag104.xml><?xml version="1.0" encoding="utf-8"?>
<p:tagLst xmlns:p="http://schemas.openxmlformats.org/presentationml/2006/main">
  <p:tag name="AS_UNIQUEID" val="1188"/>
</p:tagLst>
</file>

<file path=ppt/tags/tag105.xml><?xml version="1.0" encoding="utf-8"?>
<p:tagLst xmlns:p="http://schemas.openxmlformats.org/presentationml/2006/main">
  <p:tag name="AS_UNIQUEID" val="1189"/>
</p:tagLst>
</file>

<file path=ppt/tags/tag106.xml><?xml version="1.0" encoding="utf-8"?>
<p:tagLst xmlns:p="http://schemas.openxmlformats.org/presentationml/2006/main">
  <p:tag name="AS_UNIQUEID" val="1190"/>
</p:tagLst>
</file>

<file path=ppt/tags/tag107.xml><?xml version="1.0" encoding="utf-8"?>
<p:tagLst xmlns:p="http://schemas.openxmlformats.org/presentationml/2006/main">
  <p:tag name="AS_UNIQUEID" val="1191"/>
</p:tagLst>
</file>

<file path=ppt/tags/tag108.xml><?xml version="1.0" encoding="utf-8"?>
<p:tagLst xmlns:p="http://schemas.openxmlformats.org/presentationml/2006/main">
  <p:tag name="AS_UNIQUEID" val="1192"/>
</p:tagLst>
</file>

<file path=ppt/tags/tag109.xml><?xml version="1.0" encoding="utf-8"?>
<p:tagLst xmlns:p="http://schemas.openxmlformats.org/presentationml/2006/main">
  <p:tag name="AS_UNIQUEID" val="1193"/>
</p:tagLst>
</file>

<file path=ppt/tags/tag110.xml><?xml version="1.0" encoding="utf-8"?>
<p:tagLst xmlns:p="http://schemas.openxmlformats.org/presentationml/2006/main">
  <p:tag name="AS_UNIQUEID" val="1194"/>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111.xml><?xml version="1.0" encoding="utf-8"?>
<p:tagLst xmlns:p="http://schemas.openxmlformats.org/presentationml/2006/main">
  <p:tag name="AS_UNIQUEID" val="1195"/>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112.xml><?xml version="1.0" encoding="utf-8"?>
<p:tagLst xmlns:p="http://schemas.openxmlformats.org/presentationml/2006/main">
  <p:tag name="AS_UNIQUEID" val="1196"/>
</p:tagLst>
</file>

<file path=ppt/tags/tag113.xml><?xml version="1.0" encoding="utf-8"?>
<p:tagLst xmlns:p="http://schemas.openxmlformats.org/presentationml/2006/main">
  <p:tag name="AS_UNIQUEID" val="1197"/>
</p:tagLst>
</file>

<file path=ppt/tags/tag114.xml><?xml version="1.0" encoding="utf-8"?>
<p:tagLst xmlns:p="http://schemas.openxmlformats.org/presentationml/2006/main">
  <p:tag name="AS_UNIQUEID" val="1198"/>
</p:tagLst>
</file>

<file path=ppt/tags/tag115.xml><?xml version="1.0" encoding="utf-8"?>
<p:tagLst xmlns:p="http://schemas.openxmlformats.org/presentationml/2006/main">
  <p:tag name="AS_UNIQUEID" val="1199"/>
</p:tagLst>
</file>

<file path=ppt/tags/tag116.xml><?xml version="1.0" encoding="utf-8"?>
<p:tagLst xmlns:p="http://schemas.openxmlformats.org/presentationml/2006/main">
  <p:tag name="AS_UNIQUEID" val="1200"/>
</p:tagLst>
</file>

<file path=ppt/tags/tag117.xml><?xml version="1.0" encoding="utf-8"?>
<p:tagLst xmlns:p="http://schemas.openxmlformats.org/presentationml/2006/main">
  <p:tag name="AS_UNIQUEID" val="1201"/>
</p:tagLst>
</file>

<file path=ppt/tags/tag118.xml><?xml version="1.0" encoding="utf-8"?>
<p:tagLst xmlns:p="http://schemas.openxmlformats.org/presentationml/2006/main">
  <p:tag name="AS_UNIQUEID" val="1202"/>
</p:tagLst>
</file>

<file path=ppt/tags/tag119.xml><?xml version="1.0" encoding="utf-8"?>
<p:tagLst xmlns:p="http://schemas.openxmlformats.org/presentationml/2006/main">
  <p:tag name="AS_UNIQUEID" val="1203"/>
</p:tagLst>
</file>

<file path=ppt/tags/tag120.xml><?xml version="1.0" encoding="utf-8"?>
<p:tagLst xmlns:p="http://schemas.openxmlformats.org/presentationml/2006/main">
  <p:tag name="AS_UNIQUEID" val="1204"/>
</p:tagLst>
</file>

<file path=ppt/tags/tag121.xml><?xml version="1.0" encoding="utf-8"?>
<p:tagLst xmlns:p="http://schemas.openxmlformats.org/presentationml/2006/main">
  <p:tag name="AS_UNIQUEID" val="1205"/>
  <p:tag name="KSO_WM_ASSEMBLE_CHIP_INDEX" val="b44d1cd4720d443c9ff86325d307c056"/>
  <p:tag name="KSO_WM_BEAUTIFY_FLAG" val="#wm#"/>
  <p:tag name="KSO_WM_CHIP_FILLAREA_FILL_RULE" val="{&quot;fill_align&quot;:&quot;lm&quot;,&quot;fill_effect&quot;:[],&quot;fill_mode&quot;:&quot;adaptive&quot;,&quot;sacle_strategy&quot;:&quot;stretch&quot;}"/>
  <p:tag name="KSO_WM_CHIP_GROUPID" val="5f8cf9aea61ec3b55284a78a"/>
  <p:tag name="KSO_WM_CHIP_XID" val="5f8cf9aea61ec3b55284a78c"/>
  <p:tag name="KSO_WM_TAG_VERSION" val="1.0"/>
  <p:tag name="KSO_WM_TEMPLATE_CATEGORY" val="chip"/>
  <p:tag name="KSO_WM_TEMPLATE_INDEX" val="20205172"/>
  <p:tag name="KSO_WM_UNIT_COMPATIBLE" val="0"/>
  <p:tag name="KSO_WM_UNIT_DEC_AREA_ID" val="c6095d7884094de5a7bf07c38d1ceb91"/>
  <p:tag name="KSO_WM_UNIT_DECORATE_INFO" val=""/>
  <p:tag name="KSO_WM_UNIT_DIAGRAM_ISNUMVISUAL" val="0"/>
  <p:tag name="KSO_WM_UNIT_DIAGRAM_ISREFERUNIT" val="0"/>
  <p:tag name="KSO_WM_UNIT_HIGHLIGHT" val="0"/>
  <p:tag name="KSO_WM_UNIT_ID" val="chip20205172_2*i*1"/>
  <p:tag name="KSO_WM_UNIT_INDEX" val="1"/>
  <p:tag name="KSO_WM_UNIT_LAYERLEVEL" val="1"/>
  <p:tag name="KSO_WM_UNIT_SM_LIMIT_TYPE" val=""/>
  <p:tag name="KSO_WM_UNIT_SUBTYPE" val="u"/>
  <p:tag name="KSO_WM_UNIT_TYPE" val="i"/>
</p:tagLst>
</file>

<file path=ppt/tags/tag122.xml><?xml version="1.0" encoding="utf-8"?>
<p:tagLst xmlns:p="http://schemas.openxmlformats.org/presentationml/2006/main">
  <p:tag name="AS_UNIQUEID" val="1206"/>
  <p:tag name="KSO_WM_ASSEMBLE_CHIP_INDEX" val="cfc62c90ac864af587c294c57fa69d45"/>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TAG_VERSION" val="1.0"/>
  <p:tag name="KSO_WM_TEMPLATE_CATEGORY" val="chip"/>
  <p:tag name="KSO_WM_TEMPLATE_INDEX" val="20205172"/>
  <p:tag name="KSO_WM_UNIT_COMPATIBLE" val="0"/>
  <p:tag name="KSO_WM_UNIT_DEC_AREA_ID" val="873708ef4dff44aa80b825aa2b5bded4"/>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123.xml><?xml version="1.0" encoding="utf-8"?>
<p:tagLst xmlns:p="http://schemas.openxmlformats.org/presentationml/2006/main">
  <p:tag name="AS_UNIQUEID" val="1207"/>
</p:tagLst>
</file>

<file path=ppt/tags/tag124.xml><?xml version="1.0" encoding="utf-8"?>
<p:tagLst xmlns:p="http://schemas.openxmlformats.org/presentationml/2006/main">
  <p:tag name="AS_UNIQUEID" val="1208"/>
</p:tagLst>
</file>

<file path=ppt/tags/tag125.xml><?xml version="1.0" encoding="utf-8"?>
<p:tagLst xmlns:p="http://schemas.openxmlformats.org/presentationml/2006/main">
  <p:tag name="AS_UNIQUEID" val="1209"/>
</p:tagLst>
</file>

<file path=ppt/tags/tag126.xml><?xml version="1.0" encoding="utf-8"?>
<p:tagLst xmlns:p="http://schemas.openxmlformats.org/presentationml/2006/main">
  <p:tag name="AS_UNIQUEID" val="1210"/>
</p:tagLst>
</file>

<file path=ppt/tags/tag127.xml><?xml version="1.0" encoding="utf-8"?>
<p:tagLst xmlns:p="http://schemas.openxmlformats.org/presentationml/2006/main">
  <p:tag name="AS_UNIQUEID" val="1211"/>
</p:tagLst>
</file>

<file path=ppt/tags/tag128.xml><?xml version="1.0" encoding="utf-8"?>
<p:tagLst xmlns:p="http://schemas.openxmlformats.org/presentationml/2006/main">
  <p:tag name="AS_UNIQUEID" val="1212"/>
</p:tagLst>
</file>

<file path=ppt/tags/tag129.xml><?xml version="1.0" encoding="utf-8"?>
<p:tagLst xmlns:p="http://schemas.openxmlformats.org/presentationml/2006/main">
  <p:tag name="AS_UNIQUEID" val="1213"/>
</p:tagLst>
</file>

<file path=ppt/tags/tag130.xml><?xml version="1.0" encoding="utf-8"?>
<p:tagLst xmlns:p="http://schemas.openxmlformats.org/presentationml/2006/main">
  <p:tag name="AS_UNIQUEID" val="1214"/>
</p:tagLst>
</file>

<file path=ppt/tags/tag131.xml><?xml version="1.0" encoding="utf-8"?>
<p:tagLst xmlns:p="http://schemas.openxmlformats.org/presentationml/2006/main">
  <p:tag name="AS_UNIQUEID" val="1215"/>
</p:tagLst>
</file>

<file path=ppt/tags/tag132.xml><?xml version="1.0" encoding="utf-8"?>
<p:tagLst xmlns:p="http://schemas.openxmlformats.org/presentationml/2006/main">
  <p:tag name="AS_UNIQUEID" val="1216"/>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133.xml><?xml version="1.0" encoding="utf-8"?>
<p:tagLst xmlns:p="http://schemas.openxmlformats.org/presentationml/2006/main">
  <p:tag name="AS_UNIQUEID" val="1217"/>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134.xml><?xml version="1.0" encoding="utf-8"?>
<p:tagLst xmlns:p="http://schemas.openxmlformats.org/presentationml/2006/main">
  <p:tag name="AS_UNIQUEID" val="1218"/>
</p:tagLst>
</file>

<file path=ppt/tags/tag135.xml><?xml version="1.0" encoding="utf-8"?>
<p:tagLst xmlns:p="http://schemas.openxmlformats.org/presentationml/2006/main">
  <p:tag name="AS_UNIQUEID" val="1219"/>
</p:tagLst>
</file>

<file path=ppt/tags/tag136.xml><?xml version="1.0" encoding="utf-8"?>
<p:tagLst xmlns:p="http://schemas.openxmlformats.org/presentationml/2006/main">
  <p:tag name="AS_UNIQUEID" val="1220"/>
</p:tagLst>
</file>

<file path=ppt/tags/tag137.xml><?xml version="1.0" encoding="utf-8"?>
<p:tagLst xmlns:p="http://schemas.openxmlformats.org/presentationml/2006/main">
  <p:tag name="AS_UNIQUEID" val="1221"/>
</p:tagLst>
</file>

<file path=ppt/tags/tag138.xml><?xml version="1.0" encoding="utf-8"?>
<p:tagLst xmlns:p="http://schemas.openxmlformats.org/presentationml/2006/main">
  <p:tag name="AS_UNIQUEID" val="1222"/>
</p:tagLst>
</file>

<file path=ppt/tags/tag139.xml><?xml version="1.0" encoding="utf-8"?>
<p:tagLst xmlns:p="http://schemas.openxmlformats.org/presentationml/2006/main">
  <p:tag name="AS_UNIQUEID" val="1223"/>
</p:tagLst>
</file>

<file path=ppt/tags/tag140.xml><?xml version="1.0" encoding="utf-8"?>
<p:tagLst xmlns:p="http://schemas.openxmlformats.org/presentationml/2006/main">
  <p:tag name="AS_UNIQUEID" val="1224"/>
</p:tagLst>
</file>

<file path=ppt/tags/tag141.xml><?xml version="1.0" encoding="utf-8"?>
<p:tagLst xmlns:p="http://schemas.openxmlformats.org/presentationml/2006/main">
  <p:tag name="AS_UNIQUEID" val="1225"/>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142.xml><?xml version="1.0" encoding="utf-8"?>
<p:tagLst xmlns:p="http://schemas.openxmlformats.org/presentationml/2006/main">
  <p:tag name="AS_UNIQUEID" val="1226"/>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143.xml><?xml version="1.0" encoding="utf-8"?>
<p:tagLst xmlns:p="http://schemas.openxmlformats.org/presentationml/2006/main">
  <p:tag name="AS_UNIQUEID" val="1227"/>
</p:tagLst>
</file>

<file path=ppt/tags/tag144.xml><?xml version="1.0" encoding="utf-8"?>
<p:tagLst xmlns:p="http://schemas.openxmlformats.org/presentationml/2006/main">
  <p:tag name="AS_UNIQUEID" val="1228"/>
</p:tagLst>
</file>

<file path=ppt/tags/tag145.xml><?xml version="1.0" encoding="utf-8"?>
<p:tagLst xmlns:p="http://schemas.openxmlformats.org/presentationml/2006/main">
  <p:tag name="AS_UNIQUEID" val="1229"/>
</p:tagLst>
</file>

<file path=ppt/tags/tag146.xml><?xml version="1.0" encoding="utf-8"?>
<p:tagLst xmlns:p="http://schemas.openxmlformats.org/presentationml/2006/main">
  <p:tag name="AS_UNIQUEID" val="1230"/>
</p:tagLst>
</file>

<file path=ppt/tags/tag147.xml><?xml version="1.0" encoding="utf-8"?>
<p:tagLst xmlns:p="http://schemas.openxmlformats.org/presentationml/2006/main">
  <p:tag name="AS_UNIQUEID" val="1231"/>
</p:tagLst>
</file>

<file path=ppt/tags/tag148.xml><?xml version="1.0" encoding="utf-8"?>
<p:tagLst xmlns:p="http://schemas.openxmlformats.org/presentationml/2006/main">
  <p:tag name="AS_UNIQUEID" val="1232"/>
</p:tagLst>
</file>

<file path=ppt/tags/tag149.xml><?xml version="1.0" encoding="utf-8"?>
<p:tagLst xmlns:p="http://schemas.openxmlformats.org/presentationml/2006/main">
  <p:tag name="AS_UNIQUEID" val="1233"/>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150.xml><?xml version="1.0" encoding="utf-8"?>
<p:tagLst xmlns:p="http://schemas.openxmlformats.org/presentationml/2006/main">
  <p:tag name="AS_UNIQUEID" val="1234"/>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151.xml><?xml version="1.0" encoding="utf-8"?>
<p:tagLst xmlns:p="http://schemas.openxmlformats.org/presentationml/2006/main">
  <p:tag name="AS_UNIQUEID" val="1235"/>
</p:tagLst>
</file>

<file path=ppt/tags/tag152.xml><?xml version="1.0" encoding="utf-8"?>
<p:tagLst xmlns:p="http://schemas.openxmlformats.org/presentationml/2006/main">
  <p:tag name="AS_UNIQUEID" val="1236"/>
</p:tagLst>
</file>

<file path=ppt/tags/tag153.xml><?xml version="1.0" encoding="utf-8"?>
<p:tagLst xmlns:p="http://schemas.openxmlformats.org/presentationml/2006/main">
  <p:tag name="AS_UNIQUEID" val="1237"/>
</p:tagLst>
</file>

<file path=ppt/tags/tag154.xml><?xml version="1.0" encoding="utf-8"?>
<p:tagLst xmlns:p="http://schemas.openxmlformats.org/presentationml/2006/main">
  <p:tag name="AS_UNIQUEID" val="1238"/>
</p:tagLst>
</file>

<file path=ppt/tags/tag155.xml><?xml version="1.0" encoding="utf-8"?>
<p:tagLst xmlns:p="http://schemas.openxmlformats.org/presentationml/2006/main">
  <p:tag name="AS_UNIQUEID" val="1239"/>
</p:tagLst>
</file>

<file path=ppt/tags/tag156.xml><?xml version="1.0" encoding="utf-8"?>
<p:tagLst xmlns:p="http://schemas.openxmlformats.org/presentationml/2006/main">
  <p:tag name="AS_UNIQUEID" val="1240"/>
  <p:tag name="KSO_WM_ASSEMBLE_CHIP_INDEX" val="ac83c7d3fef045fbbbae4251014e9d4e"/>
  <p:tag name="KSO_WM_BEAUTIFY_FLAG" val="#wm#"/>
  <p:tag name="KSO_WM_CHIP_FILLAREA_FILL_RULE" val="{&quot;fill_align&quot;:&quot;cm&quot;,&quot;fill_effect&quot;:[],&quot;fill_mode&quot;:&quot;adaptive&quot;,&quot;sacle_strategy&quot;:&quot;stretch&quot;}"/>
  <p:tag name="KSO_WM_CHIP_GROUPID" val="5f8cf9aea61ec3b55284a78a"/>
  <p:tag name="KSO_WM_CHIP_XID" val="5f8cf9aea61ec3b55284a78b"/>
  <p:tag name="KSO_WM_TAG_VERSION" val="1.0"/>
  <p:tag name="KSO_WM_TEMPLATE_CATEGORY" val="chip"/>
  <p:tag name="KSO_WM_TEMPLATE_INDEX" val="20205172"/>
  <p:tag name="KSO_WM_UNIT_COMPATIBLE" val="0"/>
  <p:tag name="KSO_WM_UNIT_DEC_AREA_ID" val="d5d256d55aff4776ba9bd2a107065dfb"/>
  <p:tag name="KSO_WM_UNIT_DEC_CHANGEPICRESERVED" val="1"/>
  <p:tag name="KSO_WM_UNIT_DEC_SUPPORTCHANGEPIC" val="0"/>
  <p:tag name="KSO_WM_UNIT_DECORATE_INFO" val=""/>
  <p:tag name="KSO_WM_UNIT_DIAGRAM_ISNUMVISUAL" val="0"/>
  <p:tag name="KSO_WM_UNIT_DIAGRAM_ISREFERUNIT" val="0"/>
  <p:tag name="KSO_WM_UNIT_HIGHLIGHT" val="0"/>
  <p:tag name="KSO_WM_UNIT_ID" val="chip20205172_1*i*1"/>
  <p:tag name="KSO_WM_UNIT_INDEX" val="1"/>
  <p:tag name="KSO_WM_UNIT_LAYERLEVEL" val="1"/>
  <p:tag name="KSO_WM_UNIT_SM_LIMIT_TYPE" val=""/>
  <p:tag name="KSO_WM_UNIT_SUBTYPE" val="v"/>
  <p:tag name="KSO_WM_UNIT_TYPE" val="i"/>
</p:tagLst>
</file>

<file path=ppt/tags/tag157.xml><?xml version="1.0" encoding="utf-8"?>
<p:tagLst xmlns:p="http://schemas.openxmlformats.org/presentationml/2006/main">
  <p:tag name="AS_UNIQUEID" val="1241"/>
</p:tagLst>
</file>

<file path=ppt/tags/tag158.xml><?xml version="1.0" encoding="utf-8"?>
<p:tagLst xmlns:p="http://schemas.openxmlformats.org/presentationml/2006/main">
  <p:tag name="AS_UNIQUEID" val="1242"/>
</p:tagLst>
</file>

<file path=ppt/tags/tag159.xml><?xml version="1.0" encoding="utf-8"?>
<p:tagLst xmlns:p="http://schemas.openxmlformats.org/presentationml/2006/main">
  <p:tag name="AS_UNIQUEID" val="1243"/>
</p:tagLst>
</file>

<file path=ppt/tags/tag160.xml><?xml version="1.0" encoding="utf-8"?>
<p:tagLst xmlns:p="http://schemas.openxmlformats.org/presentationml/2006/main">
  <p:tag name="AS_UNIQUEID" val="1244"/>
  <p:tag name="KSO_WM_ASSEMBLE_CHIP_INDEX" val="436159d18056426ea949b7cc6b1cb1f9"/>
  <p:tag name="KSO_WM_BEAUTIFY_FLAG" val="#wm#"/>
  <p:tag name="KSO_WM_CHIP_FILLAREA_FILL_RULE" val="{&quot;fill_align&quot;:&quot;cm&quot;,&quot;fill_mode&quot;:&quot;adaptive&quot;,&quot;sacle_strategy&quot;:&quot;smart&quot;}"/>
  <p:tag name="KSO_WM_CHIP_GROUPID" val="5ebdf7a70ac41c4a0a525526"/>
  <p:tag name="KSO_WM_CHIP_XID" val="5ebdf7a70ac41c4a0a525527"/>
  <p:tag name="KSO_WM_TAG_VERSION" val="1.0"/>
  <p:tag name="KSO_WM_TEMPLATE_ASSEMBLE_GROUPID" val="5f8cf9aea61ec3b55284a78a"/>
  <p:tag name="KSO_WM_TEMPLATE_ASSEMBLE_XID" val="5f9a628f989d9bef5b8f7386"/>
  <p:tag name="KSO_WM_TEMPLATE_CATEGORY" val="custom"/>
  <p:tag name="KSO_WM_TEMPLATE_INDEX" val="20205172"/>
  <p:tag name="KSO_WM_UNIT_BLOCK" val="0"/>
  <p:tag name="KSO_WM_UNIT_COMPATIBLE" val="0"/>
  <p:tag name="KSO_WM_UNIT_DEC_AREA_ID" val="19dc0a913f474b388dc9886be799de98"/>
  <p:tag name="KSO_WM_UNIT_DEFAULT_FONT" val="16;20;2"/>
  <p:tag name="KSO_WM_UNIT_DIAGRAM_ISNUMVISUAL" val="0"/>
  <p:tag name="KSO_WM_UNIT_DIAGRAM_ISREFERUNIT" val="0"/>
  <p:tag name="KSO_WM_UNIT_HIGHLIGHT" val="0"/>
  <p:tag name="KSO_WM_UNIT_ID" val="custom20205172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EXT_FILL_FORE_SCHEMECOLOR_INDEX" val="13"/>
  <p:tag name="KSO_WM_UNIT_TEXT_FILL_FORE_SCHEMECOLOR_INDEX_BRIGHTNESS" val="0.35"/>
  <p:tag name="KSO_WM_UNIT_TEXT_FILL_TYPE" val="1"/>
  <p:tag name="KSO_WM_UNIT_TYPE" val="b"/>
  <p:tag name="KSO_WM_UNIT_VALUE" val="40"/>
</p:tagLst>
</file>

<file path=ppt/tags/tag161.xml><?xml version="1.0" encoding="utf-8"?>
<p:tagLst xmlns:p="http://schemas.openxmlformats.org/presentationml/2006/main">
  <p:tag name="AS_UNIQUEID" val="1245"/>
  <p:tag name="KSO_WM_ASSEMBLE_CHIP_INDEX" val="436159d18056426ea949b7cc6b1cb1f9"/>
  <p:tag name="KSO_WM_BEAUTIFY_FLAG" val="#wm#"/>
  <p:tag name="KSO_WM_CHIP_FILLAREA_FILL_RULE" val="{&quot;fill_align&quot;:&quot;cm&quot;,&quot;fill_mode&quot;:&quot;adaptive&quot;,&quot;sacle_strategy&quot;:&quot;smart&quot;}"/>
  <p:tag name="KSO_WM_CHIP_GROUPID" val="5ebdf7a70ac41c4a0a525526"/>
  <p:tag name="KSO_WM_CHIP_XID" val="5ebdf7a70ac41c4a0a525527"/>
  <p:tag name="KSO_WM_TAG_VERSION" val="1.0"/>
  <p:tag name="KSO_WM_TEMPLATE_ASSEMBLE_GROUPID" val="5f8cf9aea61ec3b55284a78a"/>
  <p:tag name="KSO_WM_TEMPLATE_ASSEMBLE_XID" val="5f9a628f989d9bef5b8f7386"/>
  <p:tag name="KSO_WM_TEMPLATE_CATEGORY" val="custom"/>
  <p:tag name="KSO_WM_TEMPLATE_INDEX" val="20205172"/>
  <p:tag name="KSO_WM_UNIT_BLOCK" val="0"/>
  <p:tag name="KSO_WM_UNIT_COMPATIBLE" val="0"/>
  <p:tag name="KSO_WM_UNIT_DEC_AREA_ID" val="04c080492832419794fb0a9dfbb198c0"/>
  <p:tag name="KSO_WM_UNIT_DEFAULT_FONT" val="56;72;4"/>
  <p:tag name="KSO_WM_UNIT_DIAGRAM_ISNUMVISUAL" val="0"/>
  <p:tag name="KSO_WM_UNIT_DIAGRAM_ISREFERUNIT" val="0"/>
  <p:tag name="KSO_WM_UNIT_HIGHLIGHT" val="0"/>
  <p:tag name="KSO_WM_UNIT_ID" val="custom20205172_1*a*1"/>
  <p:tag name="KSO_WM_UNIT_INDEX" val="1"/>
  <p:tag name="KSO_WM_UNIT_ISCONTENTSTITLE" val="0"/>
  <p:tag name="KSO_WM_UNIT_ISNUMDGMTITLE" val="0"/>
  <p:tag name="KSO_WM_UNIT_LAYERLEVEL" val="1"/>
  <p:tag name="KSO_WM_UNIT_NOCLEAR" val="1"/>
  <p:tag name="KSO_WM_UNIT_PRESET_TEXT" val="谢谢观看"/>
  <p:tag name="KSO_WM_UNIT_TEXT_FILL_FORE_SCHEMECOLOR_INDEX" val="13"/>
  <p:tag name="KSO_WM_UNIT_TEXT_FILL_FORE_SCHEMECOLOR_INDEX_BRIGHTNESS" val="0.15"/>
  <p:tag name="KSO_WM_UNIT_TEXT_FILL_TYPE" val="1"/>
  <p:tag name="KSO_WM_UNIT_TYPE" val="a"/>
  <p:tag name="KSO_WM_UNIT_VALUE" val="6"/>
</p:tagLst>
</file>

<file path=ppt/tags/tag162.xml><?xml version="1.0" encoding="utf-8"?>
<p:tagLst xmlns:p="http://schemas.openxmlformats.org/presentationml/2006/main">
  <p:tag name="AS_UNIQUEID" val="1246"/>
  <p:tag name="KSO_WM_ASSEMBLE_CHIP_INDEX" val="436159d18056426ea949b7cc6b1cb1f9"/>
  <p:tag name="KSO_WM_BEAUTIFY_FLAG" val="#wm#"/>
  <p:tag name="KSO_WM_CHIP_FILLAREA_FILL_RULE" val="{&quot;fill_align&quot;:&quot;cm&quot;,&quot;fill_mode&quot;:&quot;adaptive&quot;,&quot;sacle_strategy&quot;:&quot;smart&quot;}"/>
  <p:tag name="KSO_WM_CHIP_GROUPID" val="5ebdf7a70ac41c4a0a525526"/>
  <p:tag name="KSO_WM_CHIP_XID" val="5ebdf7a70ac41c4a0a525527"/>
  <p:tag name="KSO_WM_TAG_VERSION" val="1.0"/>
  <p:tag name="KSO_WM_TEMPLATE_ASSEMBLE_GROUPID" val="5f8cf9aea61ec3b55284a78a"/>
  <p:tag name="KSO_WM_TEMPLATE_ASSEMBLE_XID" val="5f9a628f989d9bef5b8f7386"/>
  <p:tag name="KSO_WM_TEMPLATE_CATEGORY" val="custom"/>
  <p:tag name="KSO_WM_TEMPLATE_INDEX" val="20205172"/>
  <p:tag name="KSO_WM_UNIT_BLOCK" val="0"/>
  <p:tag name="KSO_WM_UNIT_COMPATIBLE" val="0"/>
  <p:tag name="KSO_WM_UNIT_DEC_AREA_ID" val="1f077a7771414bde9b3daf610ba150bf"/>
  <p:tag name="KSO_WM_UNIT_DECORATE_INFO" val="{&quot;DecorateInfoH&quot;:{&quot;IsAbs&quot;:true},&quot;DecorateInfoW&quot;:{&quot;IsAbs&quot;:true},&quot;DecorateInfoX&quot;:{&quot;IsAbs&quot;:true,&quot;Pos&quot;:1},&quot;DecorateInfoY&quot;:{&quot;IsAbs&quot;:true,&quot;Pos&quot;:1},&quot;ReferentInfo&quot;:{&quot;Id&quot;:&quot;19dc0a913f474b388dc9886be799de98&quot;,&quot;X&quot;:{&quot;Pos&quot;:1},&quot;Y&quot;:{&quot;Pos&quot;:1}},&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custom20205172_1*i*2"/>
  <p:tag name="KSO_WM_UNIT_INDEX" val="2"/>
  <p:tag name="KSO_WM_UNIT_LAYERLEVEL" val="1"/>
  <p:tag name="KSO_WM_UNIT_SM_LIMIT_TYPE" val="2"/>
  <p:tag name="KSO_WM_UNIT_TEXT_FILL_FORE_SCHEMECOLOR_INDEX" val="2"/>
  <p:tag name="KSO_WM_UNIT_TEXT_FILL_FORE_SCHEMECOLOR_INDEX_BRIGHTNESS" val="0"/>
  <p:tag name="KSO_WM_UNIT_TEXT_FILL_TYPE" val="1"/>
  <p:tag name="KSO_WM_UNIT_TYPE" val="i"/>
  <p:tag name="KSO_WM_UNIT_VALUE" val="42"/>
</p:tagLst>
</file>

<file path=ppt/tags/tag163.xml><?xml version="1.0" encoding="utf-8"?>
<p:tagLst xmlns:p="http://schemas.openxmlformats.org/presentationml/2006/main">
  <p:tag name="AS_UNIQUEID" val="1247"/>
</p:tagLst>
</file>

<file path=ppt/tags/tag164.xml><?xml version="1.0" encoding="utf-8"?>
<p:tagLst xmlns:p="http://schemas.openxmlformats.org/presentationml/2006/main">
  <p:tag name="AS_UNIQUEID" val="1248"/>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165.xml><?xml version="1.0" encoding="utf-8"?>
<p:tagLst xmlns:p="http://schemas.openxmlformats.org/presentationml/2006/main">
  <p:tag name="AS_UNIQUEID" val="1249"/>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166.xml><?xml version="1.0" encoding="utf-8"?>
<p:tagLst xmlns:p="http://schemas.openxmlformats.org/presentationml/2006/main">
  <p:tag name="AS_UNIQUEID" val="1250"/>
  <p:tag name="KSO_WM_SLIDE_BACKGROUND_TYPE" val="general"/>
</p:tagLst>
</file>

<file path=ppt/tags/tag167.xml><?xml version="1.0" encoding="utf-8"?>
<p:tagLst xmlns:p="http://schemas.openxmlformats.org/presentationml/2006/main">
  <p:tag name="AS_UNIQUEID" val="1251"/>
  <p:tag name="KSO_WM_SLIDE_BACKGROUND_TYPE" val="general"/>
</p:tagLst>
</file>

<file path=ppt/tags/tag168.xml><?xml version="1.0" encoding="utf-8"?>
<p:tagLst xmlns:p="http://schemas.openxmlformats.org/presentationml/2006/main">
  <p:tag name="AS_UNIQUEID" val="1252"/>
  <p:tag name="KSO_WM_SLIDE_BACKGROUND_TYPE" val="general"/>
</p:tagLst>
</file>

<file path=ppt/tags/tag169.xml><?xml version="1.0" encoding="utf-8"?>
<p:tagLst xmlns:p="http://schemas.openxmlformats.org/presentationml/2006/main">
  <p:tag name="AS_UNIQUEID" val="1253"/>
  <p:tag name="KSO_WM_SLIDE_BACKGROUND_TYPE" val="general"/>
</p:tagLst>
</file>

<file path=ppt/tags/tag170.xml><?xml version="1.0" encoding="utf-8"?>
<p:tagLst xmlns:p="http://schemas.openxmlformats.org/presentationml/2006/main">
  <p:tag name="AS_UNIQUEID" val="1254"/>
</p:tagLst>
</file>

<file path=ppt/tags/tag171.xml><?xml version="1.0" encoding="utf-8"?>
<p:tagLst xmlns:p="http://schemas.openxmlformats.org/presentationml/2006/main">
  <p:tag name="AS_UNIQUEID" val="1255"/>
  <p:tag name="KSO_WM_ASSEMBLE_CHIP_INDEX" val="5be53360a9ef449a99e274d9f8102f64"/>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f"/>
  <p:tag name="KSO_WM_SLIDE_BACKGROUND_TYPE" val="frame"/>
  <p:tag name="KSO_WM_TAG_VERSION" val="1.0"/>
  <p:tag name="KSO_WM_TEMPLATE_CATEGORY" val="chip"/>
  <p:tag name="KSO_WM_TEMPLATE_INDEX" val="20205172"/>
  <p:tag name="KSO_WM_UNIT_COMPATIBLE" val="0"/>
  <p:tag name="KSO_WM_UNIT_DEC_AREA_ID" val="0a1265c7170b46c390c06d11dcc26903"/>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5172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172.xml><?xml version="1.0" encoding="utf-8"?>
<p:tagLst xmlns:p="http://schemas.openxmlformats.org/presentationml/2006/main">
  <p:tag name="AS_UNIQUEID" val="1256"/>
  <p:tag name="KSO_WM_ASSEMBLE_CHIP_INDEX" val="a47ff7494bb44d12b268410b9142d861"/>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frame"/>
  <p:tag name="KSO_WM_TAG_VERSION" val="1.0"/>
  <p:tag name="KSO_WM_TEMPLATE_CATEGORY" val="chip"/>
  <p:tag name="KSO_WM_TEMPLATE_INDEX" val="20205172"/>
  <p:tag name="KSO_WM_UNIT_COMPATIBLE" val="0"/>
  <p:tag name="KSO_WM_UNIT_DEC_AREA_ID" val="4bbc105fbaae499f85e7732d9af61ea8"/>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173.xml><?xml version="1.0" encoding="utf-8"?>
<p:tagLst xmlns:p="http://schemas.openxmlformats.org/presentationml/2006/main">
  <p:tag name="AS_UNIQUEID" val="1257"/>
  <p:tag name="KSO_WM_ASSEMBLE_CHIP_INDEX" val="9e4b4d5168e741e995f8c0c6ded989f6"/>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frame"/>
  <p:tag name="KSO_WM_TAG_VERSION" val="1.0"/>
  <p:tag name="KSO_WM_TEMPLATE_CATEGORY" val="chip"/>
  <p:tag name="KSO_WM_TEMPLATE_INDEX" val="20205172"/>
  <p:tag name="KSO_WM_UNIT_COMPATIBLE" val="0"/>
  <p:tag name="KSO_WM_UNIT_DEC_AREA_ID" val="acecba05f0734410aeba980ff302bce7"/>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174.xml><?xml version="1.0" encoding="utf-8"?>
<p:tagLst xmlns:p="http://schemas.openxmlformats.org/presentationml/2006/main">
  <p:tag name="AS_UNIQUEID" val="1258"/>
  <p:tag name="KSO_WM_SLIDE_BACKGROUND_TYPE" val="frame"/>
</p:tagLst>
</file>

<file path=ppt/tags/tag175.xml><?xml version="1.0" encoding="utf-8"?>
<p:tagLst xmlns:p="http://schemas.openxmlformats.org/presentationml/2006/main">
  <p:tag name="AS_UNIQUEID" val="1259"/>
  <p:tag name="KSO_WM_SLIDE_BACKGROUND_TYPE" val="frame"/>
</p:tagLst>
</file>

<file path=ppt/tags/tag176.xml><?xml version="1.0" encoding="utf-8"?>
<p:tagLst xmlns:p="http://schemas.openxmlformats.org/presentationml/2006/main">
  <p:tag name="AS_UNIQUEID" val="1260"/>
  <p:tag name="KSO_WM_SLIDE_BACKGROUND_TYPE" val="frame"/>
</p:tagLst>
</file>

<file path=ppt/tags/tag177.xml><?xml version="1.0" encoding="utf-8"?>
<p:tagLst xmlns:p="http://schemas.openxmlformats.org/presentationml/2006/main">
  <p:tag name="AS_UNIQUEID" val="1261"/>
  <p:tag name="KSO_WM_SLIDE_BACKGROUND_TYPE" val="frame"/>
</p:tagLst>
</file>

<file path=ppt/tags/tag178.xml><?xml version="1.0" encoding="utf-8"?>
<p:tagLst xmlns:p="http://schemas.openxmlformats.org/presentationml/2006/main">
  <p:tag name="AS_UNIQUEID" val="1262"/>
  <p:tag name="KSO_WM_SLIDE_BACKGROUND_TYPE" val="frame"/>
</p:tagLst>
</file>

<file path=ppt/tags/tag179.xml><?xml version="1.0" encoding="utf-8"?>
<p:tagLst xmlns:p="http://schemas.openxmlformats.org/presentationml/2006/main">
  <p:tag name="AS_UNIQUEID" val="1263"/>
</p:tagLst>
</file>

<file path=ppt/tags/tag180.xml><?xml version="1.0" encoding="utf-8"?>
<p:tagLst xmlns:p="http://schemas.openxmlformats.org/presentationml/2006/main">
  <p:tag name="AS_UNIQUEID" val="1264"/>
  <p:tag name="KSO_WM_ASSEMBLE_CHIP_INDEX" val="b73f0a9a2a80480ebd978347351aaae4"/>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f"/>
  <p:tag name="KSO_WM_SLIDE_BACKGROUND_TYPE" val="leftRight"/>
  <p:tag name="KSO_WM_TAG_VERSION" val="1.0"/>
  <p:tag name="KSO_WM_TEMPLATE_CATEGORY" val="chip"/>
  <p:tag name="KSO_WM_TEMPLATE_INDEX" val="20205172"/>
  <p:tag name="KSO_WM_UNIT_COMPATIBLE" val="0"/>
  <p:tag name="KSO_WM_UNIT_DEC_AREA_ID" val="b46d696c0773477ebf7d8332928452b0"/>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5172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181.xml><?xml version="1.0" encoding="utf-8"?>
<p:tagLst xmlns:p="http://schemas.openxmlformats.org/presentationml/2006/main">
  <p:tag name="AS_UNIQUEID" val="1265"/>
  <p:tag name="KSO_WM_ASSEMBLE_CHIP_INDEX" val="a6b9162a37c949fba5e4008d44441ba9"/>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leftRight"/>
  <p:tag name="KSO_WM_TAG_VERSION" val="1.0"/>
  <p:tag name="KSO_WM_TEMPLATE_CATEGORY" val="chip"/>
  <p:tag name="KSO_WM_TEMPLATE_INDEX" val="20205172"/>
  <p:tag name="KSO_WM_UNIT_COMPATIBLE" val="0"/>
  <p:tag name="KSO_WM_UNIT_DEC_AREA_ID" val="1307ed7d740e46069592dd6f4d555074"/>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182.xml><?xml version="1.0" encoding="utf-8"?>
<p:tagLst xmlns:p="http://schemas.openxmlformats.org/presentationml/2006/main">
  <p:tag name="AS_UNIQUEID" val="1266"/>
  <p:tag name="KSO_WM_ASSEMBLE_CHIP_INDEX" val="43603635fedc4a8bb5916c24269e939b"/>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leftRight"/>
  <p:tag name="KSO_WM_TAG_VERSION" val="1.0"/>
  <p:tag name="KSO_WM_TEMPLATE_CATEGORY" val="chip"/>
  <p:tag name="KSO_WM_TEMPLATE_INDEX" val="20205172"/>
  <p:tag name="KSO_WM_UNIT_COMPATIBLE" val="0"/>
  <p:tag name="KSO_WM_UNIT_DEC_AREA_ID" val="b9454ec7b0394a108b823f00eebba98a"/>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183.xml><?xml version="1.0" encoding="utf-8"?>
<p:tagLst xmlns:p="http://schemas.openxmlformats.org/presentationml/2006/main">
  <p:tag name="AS_UNIQUEID" val="1267"/>
  <p:tag name="KSO_WM_SLIDE_BACKGROUND_TYPE" val="leftRight"/>
</p:tagLst>
</file>

<file path=ppt/tags/tag184.xml><?xml version="1.0" encoding="utf-8"?>
<p:tagLst xmlns:p="http://schemas.openxmlformats.org/presentationml/2006/main">
  <p:tag name="AS_UNIQUEID" val="1268"/>
  <p:tag name="KSO_WM_SLIDE_BACKGROUND_TYPE" val="leftRight"/>
</p:tagLst>
</file>

<file path=ppt/tags/tag185.xml><?xml version="1.0" encoding="utf-8"?>
<p:tagLst xmlns:p="http://schemas.openxmlformats.org/presentationml/2006/main">
  <p:tag name="AS_UNIQUEID" val="1269"/>
  <p:tag name="KSO_WM_SLIDE_BACKGROUND_TYPE" val="leftRight"/>
</p:tagLst>
</file>

<file path=ppt/tags/tag186.xml><?xml version="1.0" encoding="utf-8"?>
<p:tagLst xmlns:p="http://schemas.openxmlformats.org/presentationml/2006/main">
  <p:tag name="AS_UNIQUEID" val="1270"/>
  <p:tag name="KSO_WM_SLIDE_BACKGROUND_TYPE" val="leftRight"/>
</p:tagLst>
</file>

<file path=ppt/tags/tag187.xml><?xml version="1.0" encoding="utf-8"?>
<p:tagLst xmlns:p="http://schemas.openxmlformats.org/presentationml/2006/main">
  <p:tag name="AS_UNIQUEID" val="1271"/>
  <p:tag name="KSO_WM_SLIDE_BACKGROUND_TYPE" val="leftRight"/>
</p:tagLst>
</file>

<file path=ppt/tags/tag188.xml><?xml version="1.0" encoding="utf-8"?>
<p:tagLst xmlns:p="http://schemas.openxmlformats.org/presentationml/2006/main">
  <p:tag name="AS_UNIQUEID" val="1272"/>
  <p:tag name="KSO_WM_SLIDE_BACKGROUND_TYPE" val="leftRight"/>
</p:tagLst>
</file>

<file path=ppt/tags/tag189.xml><?xml version="1.0" encoding="utf-8"?>
<p:tagLst xmlns:p="http://schemas.openxmlformats.org/presentationml/2006/main">
  <p:tag name="AS_UNIQUEID" val="1273"/>
</p:tagLst>
</file>

<file path=ppt/tags/tag190.xml><?xml version="1.0" encoding="utf-8"?>
<p:tagLst xmlns:p="http://schemas.openxmlformats.org/presentationml/2006/main">
  <p:tag name="AS_UNIQUEID" val="1274"/>
  <p:tag name="KSO_WM_ASSEMBLE_CHIP_INDEX" val="997983db74b846709ea44beba7601412"/>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f"/>
  <p:tag name="KSO_WM_SLIDE_BACKGROUND_TYPE" val="topBottom"/>
  <p:tag name="KSO_WM_TAG_VERSION" val="1.0"/>
  <p:tag name="KSO_WM_TEMPLATE_CATEGORY" val="chip"/>
  <p:tag name="KSO_WM_TEMPLATE_INDEX" val="20205172"/>
  <p:tag name="KSO_WM_UNIT_COMPATIBLE" val="0"/>
  <p:tag name="KSO_WM_UNIT_DEC_AREA_ID" val="3b122f70c27648dba42564223d49ecb8"/>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5172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191.xml><?xml version="1.0" encoding="utf-8"?>
<p:tagLst xmlns:p="http://schemas.openxmlformats.org/presentationml/2006/main">
  <p:tag name="AS_UNIQUEID" val="1275"/>
  <p:tag name="KSO_WM_ASSEMBLE_CHIP_INDEX" val="1a84397e735a4237a06cda71f9c619a5"/>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topBottom"/>
  <p:tag name="KSO_WM_TAG_VERSION" val="1.0"/>
  <p:tag name="KSO_WM_TEMPLATE_CATEGORY" val="chip"/>
  <p:tag name="KSO_WM_TEMPLATE_INDEX" val="20205172"/>
  <p:tag name="KSO_WM_UNIT_COMPATIBLE" val="0"/>
  <p:tag name="KSO_WM_UNIT_DEC_AREA_ID" val="e133453f7f904bf1a8d1ab261b8c645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192.xml><?xml version="1.0" encoding="utf-8"?>
<p:tagLst xmlns:p="http://schemas.openxmlformats.org/presentationml/2006/main">
  <p:tag name="AS_UNIQUEID" val="1276"/>
  <p:tag name="KSO_WM_ASSEMBLE_CHIP_INDEX" val="6c5bc2e2bb9645babe2fecb81d61f80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topBottom"/>
  <p:tag name="KSO_WM_TAG_VERSION" val="1.0"/>
  <p:tag name="KSO_WM_TEMPLATE_CATEGORY" val="chip"/>
  <p:tag name="KSO_WM_TEMPLATE_INDEX" val="20205172"/>
  <p:tag name="KSO_WM_UNIT_COMPATIBLE" val="0"/>
  <p:tag name="KSO_WM_UNIT_DEC_AREA_ID" val="8e7daa7a1c7c4206a4e6e6b4c363a3f1"/>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193.xml><?xml version="1.0" encoding="utf-8"?>
<p:tagLst xmlns:p="http://schemas.openxmlformats.org/presentationml/2006/main">
  <p:tag name="AS_UNIQUEID" val="1277"/>
  <p:tag name="KSO_WM_SLIDE_BACKGROUND_TYPE" val="topBottom"/>
</p:tagLst>
</file>

<file path=ppt/tags/tag194.xml><?xml version="1.0" encoding="utf-8"?>
<p:tagLst xmlns:p="http://schemas.openxmlformats.org/presentationml/2006/main">
  <p:tag name="AS_UNIQUEID" val="1278"/>
  <p:tag name="KSO_WM_SLIDE_BACKGROUND_TYPE" val="topBottom"/>
</p:tagLst>
</file>

<file path=ppt/tags/tag195.xml><?xml version="1.0" encoding="utf-8"?>
<p:tagLst xmlns:p="http://schemas.openxmlformats.org/presentationml/2006/main">
  <p:tag name="AS_UNIQUEID" val="1279"/>
  <p:tag name="KSO_WM_SLIDE_BACKGROUND_TYPE" val="topBottom"/>
</p:tagLst>
</file>

<file path=ppt/tags/tag196.xml><?xml version="1.0" encoding="utf-8"?>
<p:tagLst xmlns:p="http://schemas.openxmlformats.org/presentationml/2006/main">
  <p:tag name="AS_UNIQUEID" val="1280"/>
  <p:tag name="KSO_WM_SLIDE_BACKGROUND_TYPE" val="topBottom"/>
</p:tagLst>
</file>

<file path=ppt/tags/tag197.xml><?xml version="1.0" encoding="utf-8"?>
<p:tagLst xmlns:p="http://schemas.openxmlformats.org/presentationml/2006/main">
  <p:tag name="AS_UNIQUEID" val="1281"/>
  <p:tag name="KSO_WM_SLIDE_BACKGROUND_TYPE" val="topBottom"/>
</p:tagLst>
</file>

<file path=ppt/tags/tag198.xml><?xml version="1.0" encoding="utf-8"?>
<p:tagLst xmlns:p="http://schemas.openxmlformats.org/presentationml/2006/main">
  <p:tag name="AS_UNIQUEID" val="1282"/>
  <p:tag name="KSO_WM_SLIDE_BACKGROUND_TYPE" val="topBottom"/>
</p:tagLst>
</file>

<file path=ppt/tags/tag199.xml><?xml version="1.0" encoding="utf-8"?>
<p:tagLst xmlns:p="http://schemas.openxmlformats.org/presentationml/2006/main">
  <p:tag name="AS_UNIQUEID" val="1283"/>
</p:tagLst>
</file>

<file path=ppt/tags/tag200.xml><?xml version="1.0" encoding="utf-8"?>
<p:tagLst xmlns:p="http://schemas.openxmlformats.org/presentationml/2006/main">
  <p:tag name="AS_UNIQUEID" val="1284"/>
  <p:tag name="KSO_WM_ASSEMBLE_CHIP_INDEX" val="4644b8865d9b4474805efb8d6bc7f0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f"/>
  <p:tag name="KSO_WM_SLIDE_BACKGROUND_TYPE" val="bottomTop"/>
  <p:tag name="KSO_WM_TAG_VERSION" val="1.0"/>
  <p:tag name="KSO_WM_TEMPLATE_CATEGORY" val="chip"/>
  <p:tag name="KSO_WM_TEMPLATE_INDEX" val="20205172"/>
  <p:tag name="KSO_WM_UNIT_COMPATIBLE" val="0"/>
  <p:tag name="KSO_WM_UNIT_DEC_AREA_ID" val="6344577f9bc84037a7bc4fc3e6af01f3"/>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5172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201.xml><?xml version="1.0" encoding="utf-8"?>
<p:tagLst xmlns:p="http://schemas.openxmlformats.org/presentationml/2006/main">
  <p:tag name="AS_UNIQUEID" val="1285"/>
  <p:tag name="KSO_WM_ASSEMBLE_CHIP_INDEX" val="6746722aa9c84fe3942082475eb465fd"/>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bottomTop"/>
  <p:tag name="KSO_WM_TAG_VERSION" val="1.0"/>
  <p:tag name="KSO_WM_TEMPLATE_CATEGORY" val="chip"/>
  <p:tag name="KSO_WM_TEMPLATE_INDEX" val="20205172"/>
  <p:tag name="KSO_WM_UNIT_COMPATIBLE" val="0"/>
  <p:tag name="KSO_WM_UNIT_DEC_AREA_ID" val="de07be1428b14398ad67db5360c5f6e5"/>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202.xml><?xml version="1.0" encoding="utf-8"?>
<p:tagLst xmlns:p="http://schemas.openxmlformats.org/presentationml/2006/main">
  <p:tag name="AS_UNIQUEID" val="1286"/>
  <p:tag name="KSO_WM_ASSEMBLE_CHIP_INDEX" val="0bb564e88932409fbcbe86d62e17c0be"/>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bottomTop"/>
  <p:tag name="KSO_WM_TAG_VERSION" val="1.0"/>
  <p:tag name="KSO_WM_TEMPLATE_CATEGORY" val="chip"/>
  <p:tag name="KSO_WM_TEMPLATE_INDEX" val="20205172"/>
  <p:tag name="KSO_WM_UNIT_COMPATIBLE" val="0"/>
  <p:tag name="KSO_WM_UNIT_DEC_AREA_ID" val="d933bf93a1544c17bafcc4ba2cab691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203.xml><?xml version="1.0" encoding="utf-8"?>
<p:tagLst xmlns:p="http://schemas.openxmlformats.org/presentationml/2006/main">
  <p:tag name="AS_UNIQUEID" val="1287"/>
  <p:tag name="KSO_WM_SLIDE_BACKGROUND_TYPE" val="bottomTop"/>
</p:tagLst>
</file>

<file path=ppt/tags/tag204.xml><?xml version="1.0" encoding="utf-8"?>
<p:tagLst xmlns:p="http://schemas.openxmlformats.org/presentationml/2006/main">
  <p:tag name="AS_UNIQUEID" val="1288"/>
  <p:tag name="KSO_WM_SLIDE_BACKGROUND_TYPE" val="bottomTop"/>
</p:tagLst>
</file>

<file path=ppt/tags/tag205.xml><?xml version="1.0" encoding="utf-8"?>
<p:tagLst xmlns:p="http://schemas.openxmlformats.org/presentationml/2006/main">
  <p:tag name="AS_UNIQUEID" val="1289"/>
  <p:tag name="KSO_WM_SLIDE_BACKGROUND_TYPE" val="bottomTop"/>
</p:tagLst>
</file>

<file path=ppt/tags/tag206.xml><?xml version="1.0" encoding="utf-8"?>
<p:tagLst xmlns:p="http://schemas.openxmlformats.org/presentationml/2006/main">
  <p:tag name="AS_UNIQUEID" val="1290"/>
  <p:tag name="KSO_WM_SLIDE_BACKGROUND_TYPE" val="bottomTop"/>
</p:tagLst>
</file>

<file path=ppt/tags/tag207.xml><?xml version="1.0" encoding="utf-8"?>
<p:tagLst xmlns:p="http://schemas.openxmlformats.org/presentationml/2006/main">
  <p:tag name="AS_UNIQUEID" val="1291"/>
  <p:tag name="KSO_WM_SLIDE_BACKGROUND_TYPE" val="bottomTop"/>
</p:tagLst>
</file>

<file path=ppt/tags/tag208.xml><?xml version="1.0" encoding="utf-8"?>
<p:tagLst xmlns:p="http://schemas.openxmlformats.org/presentationml/2006/main">
  <p:tag name="AS_UNIQUEID" val="1292"/>
  <p:tag name="KSO_WM_SLIDE_BACKGROUND_TYPE" val="bottomTop"/>
</p:tagLst>
</file>

<file path=ppt/tags/tag209.xml><?xml version="1.0" encoding="utf-8"?>
<p:tagLst xmlns:p="http://schemas.openxmlformats.org/presentationml/2006/main">
  <p:tag name="AS_UNIQUEID" val="1293"/>
</p:tagLst>
</file>

<file path=ppt/tags/tag210.xml><?xml version="1.0" encoding="utf-8"?>
<p:tagLst xmlns:p="http://schemas.openxmlformats.org/presentationml/2006/main">
  <p:tag name="AS_UNIQUEID" val="1294"/>
  <p:tag name="KSO_WM_ASSEMBLE_CHIP_INDEX" val="132db5420c73479a8857634f2988f2d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f"/>
  <p:tag name="KSO_WM_SLIDE_BACKGROUND_TYPE" val="navigation"/>
  <p:tag name="KSO_WM_TAG_VERSION" val="1.0"/>
  <p:tag name="KSO_WM_TEMPLATE_CATEGORY" val="chip"/>
  <p:tag name="KSO_WM_TEMPLATE_INDEX" val="20205172"/>
  <p:tag name="KSO_WM_UNIT_COMPATIBLE" val="0"/>
  <p:tag name="KSO_WM_UNIT_DEC_AREA_ID" val="97191f89587f477a98e6c0bbb1ecbe5f"/>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5172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211.xml><?xml version="1.0" encoding="utf-8"?>
<p:tagLst xmlns:p="http://schemas.openxmlformats.org/presentationml/2006/main">
  <p:tag name="AS_UNIQUEID" val="1295"/>
  <p:tag name="KSO_WM_ASSEMBLE_CHIP_INDEX" val="eb80770dc3f443a3ac795834d67117c9"/>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navigation"/>
  <p:tag name="KSO_WM_TAG_VERSION" val="1.0"/>
  <p:tag name="KSO_WM_TEMPLATE_CATEGORY" val="chip"/>
  <p:tag name="KSO_WM_TEMPLATE_INDEX" val="20205172"/>
  <p:tag name="KSO_WM_UNIT_COMPATIBLE" val="0"/>
  <p:tag name="KSO_WM_UNIT_DEC_AREA_ID" val="7af7d371f2f44052a59212640bfa3fc1"/>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212.xml><?xml version="1.0" encoding="utf-8"?>
<p:tagLst xmlns:p="http://schemas.openxmlformats.org/presentationml/2006/main">
  <p:tag name="AS_UNIQUEID" val="1296"/>
  <p:tag name="KSO_WM_ASSEMBLE_CHIP_INDEX" val="f56635a867e74ea4b38f085002f7a6c0"/>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navigation"/>
  <p:tag name="KSO_WM_TAG_VERSION" val="1.0"/>
  <p:tag name="KSO_WM_TEMPLATE_CATEGORY" val="chip"/>
  <p:tag name="KSO_WM_TEMPLATE_INDEX" val="20205172"/>
  <p:tag name="KSO_WM_UNIT_COMPATIBLE" val="0"/>
  <p:tag name="KSO_WM_UNIT_DEC_AREA_ID" val="c9363880521f456384dc24864200282e"/>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213.xml><?xml version="1.0" encoding="utf-8"?>
<p:tagLst xmlns:p="http://schemas.openxmlformats.org/presentationml/2006/main">
  <p:tag name="AS_UNIQUEID" val="1297"/>
  <p:tag name="KSO_WM_SLIDE_BACKGROUND_TYPE" val="navigation"/>
</p:tagLst>
</file>

<file path=ppt/tags/tag214.xml><?xml version="1.0" encoding="utf-8"?>
<p:tagLst xmlns:p="http://schemas.openxmlformats.org/presentationml/2006/main">
  <p:tag name="AS_UNIQUEID" val="1298"/>
  <p:tag name="KSO_WM_SLIDE_BACKGROUND_TYPE" val="navigation"/>
</p:tagLst>
</file>

<file path=ppt/tags/tag215.xml><?xml version="1.0" encoding="utf-8"?>
<p:tagLst xmlns:p="http://schemas.openxmlformats.org/presentationml/2006/main">
  <p:tag name="AS_UNIQUEID" val="1299"/>
  <p:tag name="KSO_WM_SLIDE_BACKGROUND_TYPE" val="navigation"/>
</p:tagLst>
</file>

<file path=ppt/tags/tag216.xml><?xml version="1.0" encoding="utf-8"?>
<p:tagLst xmlns:p="http://schemas.openxmlformats.org/presentationml/2006/main">
  <p:tag name="AS_UNIQUEID" val="1300"/>
  <p:tag name="KSO_WM_SLIDE_BACKGROUND_TYPE" val="navigation"/>
</p:tagLst>
</file>

<file path=ppt/tags/tag217.xml><?xml version="1.0" encoding="utf-8"?>
<p:tagLst xmlns:p="http://schemas.openxmlformats.org/presentationml/2006/main">
  <p:tag name="AS_UNIQUEID" val="1301"/>
  <p:tag name="KSO_WM_SLIDE_BACKGROUND_TYPE" val="navigation"/>
</p:tagLst>
</file>

<file path=ppt/tags/tag218.xml><?xml version="1.0" encoding="utf-8"?>
<p:tagLst xmlns:p="http://schemas.openxmlformats.org/presentationml/2006/main">
  <p:tag name="AS_UNIQUEID" val="1302"/>
  <p:tag name="KSO_WM_SLIDE_BACKGROUND_TYPE" val="navigation"/>
</p:tagLst>
</file>

<file path=ppt/tags/tag219.xml><?xml version="1.0" encoding="utf-8"?>
<p:tagLst xmlns:p="http://schemas.openxmlformats.org/presentationml/2006/main">
  <p:tag name="AS_UNIQUEID" val="1303"/>
  <p:tag name="KSO_WM_SLIDE_BACKGROUND_TYPE" val="navigation"/>
</p:tagLst>
</file>

<file path=ppt/tags/tag220.xml><?xml version="1.0" encoding="utf-8"?>
<p:tagLst xmlns:p="http://schemas.openxmlformats.org/presentationml/2006/main">
  <p:tag name="AS_UNIQUEID" val="1304"/>
  <p:tag name="KSO_WM_SLIDE_BACKGROUND_TYPE" val="navigation"/>
</p:tagLst>
</file>

<file path=ppt/tags/tag221.xml><?xml version="1.0" encoding="utf-8"?>
<p:tagLst xmlns:p="http://schemas.openxmlformats.org/presentationml/2006/main">
  <p:tag name="AS_UNIQUEID" val="1305"/>
</p:tagLst>
</file>

<file path=ppt/tags/tag222.xml><?xml version="1.0" encoding="utf-8"?>
<p:tagLst xmlns:p="http://schemas.openxmlformats.org/presentationml/2006/main">
  <p:tag name="AS_UNIQUEID" val="1306"/>
  <p:tag name="KSO_WM_ASSEMBLE_CHIP_INDEX" val="91ee6ddd175243f0bed34701d22609df"/>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f"/>
  <p:tag name="KSO_WM_SLIDE_BACKGROUND_TYPE" val="belt"/>
  <p:tag name="KSO_WM_TAG_VERSION" val="1.0"/>
  <p:tag name="KSO_WM_TEMPLATE_CATEGORY" val="chip"/>
  <p:tag name="KSO_WM_TEMPLATE_INDEX" val="20205172"/>
  <p:tag name="KSO_WM_UNIT_COMPATIBLE" val="0"/>
  <p:tag name="KSO_WM_UNIT_DEC_AREA_ID" val="ef780538ba6e4ce39be0c6b61ddc0f44"/>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5172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223.xml><?xml version="1.0" encoding="utf-8"?>
<p:tagLst xmlns:p="http://schemas.openxmlformats.org/presentationml/2006/main">
  <p:tag name="AS_UNIQUEID" val="1307"/>
  <p:tag name="KSO_WM_ASSEMBLE_CHIP_INDEX" val="3e52008d38ae41aca45c54ad4d3966d5"/>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belt"/>
  <p:tag name="KSO_WM_TAG_VERSION" val="1.0"/>
  <p:tag name="KSO_WM_TEMPLATE_CATEGORY" val="chip"/>
  <p:tag name="KSO_WM_TEMPLATE_INDEX" val="20205172"/>
  <p:tag name="KSO_WM_UNIT_COMPATIBLE" val="0"/>
  <p:tag name="KSO_WM_UNIT_DEC_AREA_ID" val="41cd1eb2324c4c4399be47a420d4ae53"/>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224.xml><?xml version="1.0" encoding="utf-8"?>
<p:tagLst xmlns:p="http://schemas.openxmlformats.org/presentationml/2006/main">
  <p:tag name="AS_UNIQUEID" val="1308"/>
  <p:tag name="KSO_WM_ASSEMBLE_CHIP_INDEX" val="fea5fedaac2f4aef9d7ae434f0506263"/>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belt"/>
  <p:tag name="KSO_WM_TAG_VERSION" val="1.0"/>
  <p:tag name="KSO_WM_TEMPLATE_CATEGORY" val="chip"/>
  <p:tag name="KSO_WM_TEMPLATE_INDEX" val="20205172"/>
  <p:tag name="KSO_WM_UNIT_COMPATIBLE" val="0"/>
  <p:tag name="KSO_WM_UNIT_DEC_AREA_ID" val="7b15ee11acd94f5598a42c364a69fe7b"/>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225.xml><?xml version="1.0" encoding="utf-8"?>
<p:tagLst xmlns:p="http://schemas.openxmlformats.org/presentationml/2006/main">
  <p:tag name="AS_UNIQUEID" val="1309"/>
  <p:tag name="KSO_WM_SLIDE_BACKGROUND_TYPE" val="belt"/>
</p:tagLst>
</file>

<file path=ppt/tags/tag226.xml><?xml version="1.0" encoding="utf-8"?>
<p:tagLst xmlns:p="http://schemas.openxmlformats.org/presentationml/2006/main">
  <p:tag name="AS_UNIQUEID" val="1310"/>
  <p:tag name="KSO_WM_SLIDE_BACKGROUND_TYPE" val="belt"/>
</p:tagLst>
</file>

<file path=ppt/tags/tag227.xml><?xml version="1.0" encoding="utf-8"?>
<p:tagLst xmlns:p="http://schemas.openxmlformats.org/presentationml/2006/main">
  <p:tag name="AS_UNIQUEID" val="1311"/>
  <p:tag name="KSO_WM_SLIDE_BACKGROUND_TYPE" val="belt"/>
</p:tagLst>
</file>

<file path=ppt/tags/tag228.xml><?xml version="1.0" encoding="utf-8"?>
<p:tagLst xmlns:p="http://schemas.openxmlformats.org/presentationml/2006/main">
  <p:tag name="AS_UNIQUEID" val="1312"/>
  <p:tag name="KSO_WM_SLIDE_BACKGROUND_TYPE" val="belt"/>
</p:tagLst>
</file>

<file path=ppt/tags/tag229.xml><?xml version="1.0" encoding="utf-8"?>
<p:tagLst xmlns:p="http://schemas.openxmlformats.org/presentationml/2006/main">
  <p:tag name="AS_UNIQUEID" val="1313"/>
  <p:tag name="KSO_WM_SLIDE_BACKGROUND_TYPE" val="belt"/>
</p:tagLst>
</file>

<file path=ppt/tags/tag230.xml><?xml version="1.0" encoding="utf-8"?>
<p:tagLst xmlns:p="http://schemas.openxmlformats.org/presentationml/2006/main">
  <p:tag name="AS_UNIQUEID" val="1314"/>
</p:tagLst>
</file>

<file path=ppt/tags/tag231.xml><?xml version="1.0" encoding="utf-8"?>
<p:tagLst xmlns:p="http://schemas.openxmlformats.org/presentationml/2006/main">
  <p:tag name="AS_UNIQUEID" val="1315"/>
  <p:tag name="KSO_WM_TEMPLATE_CATEGORY" val="custom"/>
  <p:tag name="KSO_WM_TEMPLATE_INDEX" val="20205172"/>
</p:tagLst>
</file>

<file path=ppt/tags/tag232.xml><?xml version="1.0" encoding="utf-8"?>
<p:tagLst xmlns:p="http://schemas.openxmlformats.org/presentationml/2006/main">
  <p:tag name="AS_UNIQUEID" val="1316"/>
  <p:tag name="KSO_WM_TEMPLATE_CATEGORY" val="custom"/>
  <p:tag name="KSO_WM_TEMPLATE_INDEX" val="20205172"/>
</p:tagLst>
</file>

<file path=ppt/tags/tag233.xml><?xml version="1.0" encoding="utf-8"?>
<p:tagLst xmlns:p="http://schemas.openxmlformats.org/presentationml/2006/main">
  <p:tag name="AS_UNIQUEID" val="1317"/>
</p:tagLst>
</file>

<file path=ppt/tags/tag234.xml><?xml version="1.0" encoding="utf-8"?>
<p:tagLst xmlns:p="http://schemas.openxmlformats.org/presentationml/2006/main">
  <p:tag name="AS_UNIQUEID" val="1318"/>
</p:tagLst>
</file>

<file path=ppt/tags/tag235.xml><?xml version="1.0" encoding="utf-8"?>
<p:tagLst xmlns:p="http://schemas.openxmlformats.org/presentationml/2006/main">
  <p:tag name="AS_UNIQUEID" val="1319"/>
</p:tagLst>
</file>

<file path=ppt/tags/tag236.xml><?xml version="1.0" encoding="utf-8"?>
<p:tagLst xmlns:p="http://schemas.openxmlformats.org/presentationml/2006/main">
  <p:tag name="AS_UNIQUEID" val="1320"/>
  <p:tag name="KSO_WM_BEAUTIFY_FLAG" val="#wm#"/>
  <p:tag name="KSO_WM_TAG_VERSION" val="1.0"/>
  <p:tag name="KSO_WM_TEMPLATE_CATEGORY" val="custom"/>
  <p:tag name="KSO_WM_TEMPLATE_INDEX" val="20205172"/>
</p:tagLst>
</file>

<file path=ppt/tags/tag237.xml><?xml version="1.0" encoding="utf-8"?>
<p:tagLst xmlns:p="http://schemas.openxmlformats.org/presentationml/2006/main">
  <p:tag name="AS_UNIQUEID" val="1321"/>
</p:tagLst>
</file>

<file path=ppt/tags/tag238.xml><?xml version="1.0" encoding="utf-8"?>
<p:tagLst xmlns:p="http://schemas.openxmlformats.org/presentationml/2006/main">
  <p:tag name="AS_UNIQUEID" val="1484"/>
</p:tagLst>
</file>

<file path=ppt/tags/tag239.xml><?xml version="1.0" encoding="utf-8"?>
<p:tagLst xmlns:p="http://schemas.openxmlformats.org/presentationml/2006/main">
  <p:tag name="AS_UNIQUEID" val="886"/>
</p:tagLst>
</file>

<file path=ppt/tags/tag240.xml><?xml version="1.0" encoding="utf-8"?>
<p:tagLst xmlns:p="http://schemas.openxmlformats.org/presentationml/2006/main">
  <p:tag name="AS_UNIQUEID" val="887"/>
</p:tagLst>
</file>

<file path=ppt/tags/tag241.xml><?xml version="1.0" encoding="utf-8"?>
<p:tagLst xmlns:p="http://schemas.openxmlformats.org/presentationml/2006/main">
  <p:tag name="AS_UNIQUEID" val="888"/>
</p:tagLst>
</file>

<file path=ppt/tags/tag242.xml><?xml version="1.0" encoding="utf-8"?>
<p:tagLst xmlns:p="http://schemas.openxmlformats.org/presentationml/2006/main">
  <p:tag name="AS_UNIQUEID" val="889"/>
</p:tagLst>
</file>

<file path=ppt/tags/tag243.xml><?xml version="1.0" encoding="utf-8"?>
<p:tagLst xmlns:p="http://schemas.openxmlformats.org/presentationml/2006/main">
  <p:tag name="AS_UNIQUEID" val="890"/>
</p:tagLst>
</file>

<file path=ppt/tags/tag244.xml><?xml version="1.0" encoding="utf-8"?>
<p:tagLst xmlns:p="http://schemas.openxmlformats.org/presentationml/2006/main">
  <p:tag name="AS_UNIQUEID" val="891"/>
</p:tagLst>
</file>

<file path=ppt/tags/tag245.xml><?xml version="1.0" encoding="utf-8"?>
<p:tagLst xmlns:p="http://schemas.openxmlformats.org/presentationml/2006/main">
  <p:tag name="AS_UNIQUEID" val="1485"/>
</p:tagLst>
</file>

<file path=ppt/tags/tag246.xml><?xml version="1.0" encoding="utf-8"?>
<p:tagLst xmlns:p="http://schemas.openxmlformats.org/presentationml/2006/main">
  <p:tag name="AS_UNIQUEID" val="1486"/>
  <p:tag name="KSO_WM_ASSEMBLE_CHIP_INDEX" val="852b1537fc8b4649911ae17a612eafd6"/>
  <p:tag name="KSO_WM_BEAUTIFY_FLAG" val="#wm#"/>
  <p:tag name="KSO_WM_CHIP_FILLAREA_FILL_RULE" val="{&quot;fill_align&quot;:&quot;cm&quot;,&quot;fill_mode&quot;:&quot;adaptive&quot;,&quot;sacle_strategy&quot;:&quot;smart&quot;}"/>
  <p:tag name="KSO_WM_CHIP_GROUPID" val="5f2a1e7645e1f15ec24fe43a"/>
  <p:tag name="KSO_WM_CHIP_XID" val="5f2a1e7645e1f15ec24fe43b"/>
  <p:tag name="KSO_WM_TAG_VERSION" val="1.0"/>
  <p:tag name="KSO_WM_TEMPLATE_CATEGORY" val="custom"/>
  <p:tag name="KSO_WM_TEMPLATE_INDEX" val="20205172"/>
  <p:tag name="KSO_WM_UNIT_BLOCK" val="0"/>
  <p:tag name="KSO_WM_UNIT_COMPATIBLE" val="0"/>
  <p:tag name="KSO_WM_UNIT_DEC_AREA_ID" val="04bcbfe620b4478a9ef1eff4159179d8"/>
  <p:tag name="KSO_WM_UNIT_DEC_CHANGEPICRESERVED" val="0"/>
  <p:tag name="KSO_WM_UNIT_DEC_SUPPORTCHANGEPIC" val="0"/>
  <p:tag name="KSO_WM_UNIT_DECORATE_INFO" val="{&quot;DecorateInfoH&quot;:{&quot;IsAbs&quot;:true},&quot;DecorateInfoW&quot;:{&quot;IsAbs&quot;:false},&quot;DecorateInfoX&quot;:{&quot;IsAbs&quot;:true,&quot;Pos&quot;:1},&quot;DecorateInfoY&quot;:{&quot;IsAbs&quot;:true,&quot;Pos&quot;:0},&quot;ReferentInfo&quot;:{&quot;Id&quot;:&quot;d4927d4cdda64d62b76aa85cee83954f&quot;,&quot;X&quot;:{&quot;Pos&quot;:1},&quot;Y&quot;:{&quot;Pos&quot;:2}},&quot;whChangeMode&quot;:0}"/>
  <p:tag name="KSO_WM_UNIT_DIAGRAM_ISNUMVISUAL" val="0"/>
  <p:tag name="KSO_WM_UNIT_DIAGRAM_ISREFERUNIT" val="0"/>
  <p:tag name="KSO_WM_UNIT_HIGHLIGHT" val="0"/>
  <p:tag name="KSO_WM_UNIT_ID" val="custom20205172_1*i*1"/>
  <p:tag name="KSO_WM_UNIT_INDEX" val="1"/>
  <p:tag name="KSO_WM_UNIT_LAYERLEVEL" val="1"/>
  <p:tag name="KSO_WM_UNIT_LINE_FILL_TYPE" val="2"/>
  <p:tag name="KSO_WM_UNIT_LINE_FORE_SCHEMECOLOR_INDEX" val="13"/>
  <p:tag name="KSO_WM_UNIT_LINE_FORE_SCHEMECOLOR_INDEX_BRIGHTNESS" val="0.25"/>
  <p:tag name="KSO_WM_UNIT_SM_LIMIT_TYPE" val="3"/>
  <p:tag name="KSO_WM_UNIT_TYPE" val="i"/>
</p:tagLst>
</file>

<file path=ppt/tags/tag247.xml><?xml version="1.0" encoding="utf-8"?>
<p:tagLst xmlns:p="http://schemas.openxmlformats.org/presentationml/2006/main">
  <p:tag name="AS_UNIQUEID" val="1487"/>
  <p:tag name="KSO_WM_ASSEMBLE_CHIP_INDEX" val="852b1537fc8b4649911ae17a612eafd6"/>
  <p:tag name="KSO_WM_BEAUTIFY_FLAG" val="#wm#"/>
  <p:tag name="KSO_WM_CHIP_FILLAREA_FILL_RULE" val="{&quot;fill_align&quot;:&quot;cm&quot;,&quot;fill_mode&quot;:&quot;adaptive&quot;,&quot;sacle_strategy&quot;:&quot;smart&quot;}"/>
  <p:tag name="KSO_WM_CHIP_GROUPID" val="5f2a1e7645e1f15ec24fe43a"/>
  <p:tag name="KSO_WM_CHIP_XID" val="5f2a1e7645e1f15ec24fe43b"/>
  <p:tag name="KSO_WM_TAG_VERSION" val="1.0"/>
  <p:tag name="KSO_WM_TEMPLATE_CATEGORY" val="custom"/>
  <p:tag name="KSO_WM_TEMPLATE_INDEX" val="20205172"/>
  <p:tag name="KSO_WM_UNIT_BLOCK" val="0"/>
  <p:tag name="KSO_WM_UNIT_COMPATIBLE" val="0"/>
  <p:tag name="KSO_WM_UNIT_DEC_AREA_ID" val="a0efdb7db95348779b004975aab4cc0d"/>
  <p:tag name="KSO_WM_UNIT_DEFAULT_FONT" val="24;60;4"/>
  <p:tag name="KSO_WM_UNIT_DIAGRAM_ISNUMVISUAL" val="0"/>
  <p:tag name="KSO_WM_UNIT_DIAGRAM_ISREFERUNIT" val="0"/>
  <p:tag name="KSO_WM_UNIT_HIGHLIGHT" val="0"/>
  <p:tag name="KSO_WM_UNIT_ID" val="custom20205172_1*a*1"/>
  <p:tag name="KSO_WM_UNIT_INDEX" val="1"/>
  <p:tag name="KSO_WM_UNIT_ISCONTENTSTITLE" val="0"/>
  <p:tag name="KSO_WM_UNIT_ISNUMDGMTITLE" val="0"/>
  <p:tag name="KSO_WM_UNIT_LAYERLEVEL" val="1"/>
  <p:tag name="KSO_WM_UNIT_NOCLEAR" val="0"/>
  <p:tag name="KSO_WM_UNIT_PRESET_TEXT" val="匠心之旅 优雅品鉴"/>
  <p:tag name="KSO_WM_UNIT_TEXT_FILL_FORE_SCHEMECOLOR_INDEX" val="13"/>
  <p:tag name="KSO_WM_UNIT_TEXT_FILL_FORE_SCHEMECOLOR_INDEX_BRIGHTNESS" val="0.15"/>
  <p:tag name="KSO_WM_UNIT_TEXT_FILL_TYPE" val="1"/>
  <p:tag name="KSO_WM_UNIT_TYPE" val="a"/>
  <p:tag name="KSO_WM_UNIT_VALUE" val="14"/>
</p:tagLst>
</file>

<file path=ppt/tags/tag248.xml><?xml version="1.0" encoding="utf-8"?>
<p:tagLst xmlns:p="http://schemas.openxmlformats.org/presentationml/2006/main">
  <p:tag name="AS_UNIQUEID" val="1488"/>
  <p:tag name="KSO_WM_ASSEMBLE_CHIP_INDEX" val="852b1537fc8b4649911ae17a612eafd6"/>
  <p:tag name="KSO_WM_BEAUTIFY_FLAG" val="#wm#"/>
  <p:tag name="KSO_WM_CHIP_FILLAREA_FILL_RULE" val="{&quot;fill_align&quot;:&quot;cm&quot;,&quot;fill_mode&quot;:&quot;adaptive&quot;,&quot;sacle_strategy&quot;:&quot;smart&quot;}"/>
  <p:tag name="KSO_WM_CHIP_GROUPID" val="5f2a1e7645e1f15ec24fe43a"/>
  <p:tag name="KSO_WM_CHIP_XID" val="5f2a1e7645e1f15ec24fe43b"/>
  <p:tag name="KSO_WM_TAG_VERSION" val="1.0"/>
  <p:tag name="KSO_WM_TEMPLATE_CATEGORY" val="custom"/>
  <p:tag name="KSO_WM_TEMPLATE_INDEX" val="20205172"/>
  <p:tag name="KSO_WM_UNIT_BLOCK" val="0"/>
  <p:tag name="KSO_WM_UNIT_COMPATIBLE" val="0"/>
  <p:tag name="KSO_WM_UNIT_DEC_AREA_ID" val="d4927d4cdda64d62b76aa85cee83954f"/>
  <p:tag name="KSO_WM_UNIT_DEFAULT_FONT" val="18;24;2"/>
  <p:tag name="KSO_WM_UNIT_DIAGRAM_ISNUMVISUAL" val="0"/>
  <p:tag name="KSO_WM_UNIT_DIAGRAM_ISREFERUNIT" val="0"/>
  <p:tag name="KSO_WM_UNIT_HIGHLIGHT" val="0"/>
  <p:tag name="KSO_WM_UNIT_ID" val="custom20205172_1*b*1"/>
  <p:tag name="KSO_WM_UNIT_INDEX" val="1"/>
  <p:tag name="KSO_WM_UNIT_ISCONTENTSTITLE" val="0"/>
  <p:tag name="KSO_WM_UNIT_ISNUMDGMTITLE" val="0"/>
  <p:tag name="KSO_WM_UNIT_LAYERLEVEL" val="1"/>
  <p:tag name="KSO_WM_UNIT_NOCLEAR" val="0"/>
  <p:tag name="KSO_WM_UNIT_PRESET_TEXT" val="此处添加副标题内容"/>
  <p:tag name="KSO_WM_UNIT_TEXT_FILL_FORE_SCHEMECOLOR_INDEX" val="13"/>
  <p:tag name="KSO_WM_UNIT_TEXT_FILL_FORE_SCHEMECOLOR_INDEX_BRIGHTNESS" val="0.35"/>
  <p:tag name="KSO_WM_UNIT_TEXT_FILL_TYPE" val="1"/>
  <p:tag name="KSO_WM_UNIT_TYPE" val="b"/>
  <p:tag name="KSO_WM_UNIT_VALUE" val="19"/>
</p:tagLst>
</file>

<file path=ppt/tags/tag249.xml><?xml version="1.0" encoding="utf-8"?>
<p:tagLst xmlns:p="http://schemas.openxmlformats.org/presentationml/2006/main">
  <p:tag name="KSO_WM_BEAUTIFY_FLAG" val="#wm#"/>
  <p:tag name="KSO_WM_CHIP_FILLPROP" val="[[{&quot;fill_id&quot;:&quot;d4089bcb58db42069348158c66880bc0&quot;,&quot;fill_align&quot;:&quot;cm&quot;,&quot;text_align&quot;:&quot;lm&quot;,&quot;text_direction&quot;:&quot;horizontal&quot;,&quot;chip_types&quot;:[&quot;text&quot;,&quot;header&quot;]}]]"/>
  <p:tag name="KSO_WM_CHIP_GROUPID" val="5ebf6661ddc3daf3fef3f760"/>
  <p:tag name="KSO_WM_CHIP_INFOS" val="{&quot;layout_type&quot;:&quot;forleft&quot;,&quot;slide_type&quot;:[&quot;title&quot;],&quot;aspect_ratio&quot;:&quot;16:9&quot;}"/>
  <p:tag name="KSO_WM_CHIP_XID" val="5ebe041a0ac41c4a0a52557b"/>
  <p:tag name="KSO_WM_SLIDE_BACKGROUND_TYPE" val="general"/>
  <p:tag name="KSO_WM_SLIDE_BK_DARK_LIGHT" val="2"/>
  <p:tag name="KSO_WM_SLIDE_ID" val="custom20205172_1"/>
  <p:tag name="KSO_WM_SLIDE_INDEX" val="1"/>
  <p:tag name="KSO_WM_SLIDE_ITEM_CNT" val="0"/>
  <p:tag name="KSO_WM_SLIDE_LAYOUT" val="a_b"/>
  <p:tag name="KSO_WM_SLIDE_LAYOUT_CNT" val="1_1"/>
  <p:tag name="KSO_WM_SLIDE_LAYOUT_INFO" val="{&quot;id&quot;:&quot;2020-10-29T14:35:04&quot;,&quot;maxSize&quot;:{&quot;size1&quot;:62.85377762405961},&quot;minSize&quot;:{&quot;size1&quot;:51.45377762405962},&quot;normalSize&quot;:{&quot;size1&quot;:58.55377762405961},&quot;subLayout&quot;:[{&quot;id&quot;:&quot;2020-10-29T14:35:04&quot;,&quot;margin&quot;:{&quot;bottom&quot;:0.20331741869449615,&quot;left&quot;:2.540060520172119,&quot;right&quot;:12.80577278137207,&quot;top&quot;:5.821568489074707},&quot;type&quot;:0},{&quot;id&quot;:&quot;2020-10-29T14:35:04&quot;,&quot;margin&quot;:{&quot;bottom&quot;:5.821590900421143,&quot;left&quot;:2.540060520172119,&quot;right&quot;:12.80577278137207,&quot;top&quot;:0.2784408628940582},&quot;type&quot;:0}],&quot;type&quot;:0}"/>
  <p:tag name="KSO_WM_SLIDE_POSITION" val="60*39"/>
  <p:tag name="KSO_WM_SLIDE_SIZE" val="380*460"/>
  <p:tag name="KSO_WM_SLIDE_SUBTYPE" val="pureTxt"/>
  <p:tag name="KSO_WM_SLIDE_SUPPORT_FEATURE_TYPE" val="0"/>
  <p:tag name="KSO_WM_SLIDE_TYPE" val="title"/>
  <p:tag name="KSO_WM_TAG_VERSION" val="1.0"/>
  <p:tag name="KSO_WM_TEMPLATE_ASSEMBLE_GROUPID" val="5f8cf9aea61ec3b55284a78a"/>
  <p:tag name="KSO_WM_TEMPLATE_ASSEMBLE_XID" val="5f9a628f989d9bef5b8f7372"/>
  <p:tag name="KSO_WM_TEMPLATE_CATEGORY" val="custom"/>
  <p:tag name="KSO_WM_TEMPLATE_COLOR_TYPE" val="1"/>
  <p:tag name="KSO_WM_TEMPLATE_INDEX" val="20205172"/>
  <p:tag name="KSO_WM_TEMPLATE_MASTER_THUMB_INDEX" val="12"/>
  <p:tag name="KSO_WM_TEMPLATE_MASTER_TYPE" val="1"/>
  <p:tag name="KSO_WM_TEMPLATE_SUBCATEGORY" val="21"/>
  <p:tag name="KSO_WM_TEMPLATE_THUMBS_INDEX" val="1、2、7、13、14、52"/>
</p:tagLst>
</file>

<file path=ppt/tags/tag250.xml><?xml version="1.0" encoding="utf-8"?>
<p:tagLst xmlns:p="http://schemas.openxmlformats.org/presentationml/2006/main">
  <p:tag name="AS_UNIQUEID" val="1489"/>
</p:tagLst>
</file>

<file path=ppt/tags/tag251.xml><?xml version="1.0" encoding="utf-8"?>
<p:tagLst xmlns:p="http://schemas.openxmlformats.org/presentationml/2006/main">
  <p:tag name="AS_UNIQUEID" val="1490"/>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252.xml><?xml version="1.0" encoding="utf-8"?>
<p:tagLst xmlns:p="http://schemas.openxmlformats.org/presentationml/2006/main">
  <p:tag name="AS_UNIQUEID" val="1491"/>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253.xml><?xml version="1.0" encoding="utf-8"?>
<p:tagLst xmlns:p="http://schemas.openxmlformats.org/presentationml/2006/main">
  <p:tag name="AS_UNIQUEID" val="1492"/>
  <p:tag name="KSO_WM_UNIT_TEXT_FILL_FORE_SCHEMECOLOR_INDEX" val="13"/>
  <p:tag name="KSO_WM_UNIT_TEXT_FILL_FORE_SCHEMECOLOR_INDEX_BRIGHTNESS" val="0"/>
  <p:tag name="KSO_WM_UNIT_TEXT_FILL_TYPE" val="1"/>
</p:tagLst>
</file>

<file path=ppt/tags/tag254.xml><?xml version="1.0" encoding="utf-8"?>
<p:tagLst xmlns:p="http://schemas.openxmlformats.org/presentationml/2006/main">
  <p:tag name="AS_UNIQUEID" val="1493"/>
  <p:tag name="KSO_WM_UNIT_TEXT_FILL_FORE_SCHEMECOLOR_INDEX" val="13"/>
  <p:tag name="KSO_WM_UNIT_TEXT_FILL_FORE_SCHEMECOLOR_INDEX_BRIGHTNESS" val="0.15"/>
  <p:tag name="KSO_WM_UNIT_TEXT_FILL_TYPE" val="1"/>
</p:tagLst>
</file>

<file path=ppt/tags/tag255.xml><?xml version="1.0" encoding="utf-8"?>
<p:tagLst xmlns:p="http://schemas.openxmlformats.org/presentationml/2006/main">
  <p:tag name="KSO_WM_SLIDE_BACKGROUND_TYPE" val="general"/>
</p:tagLst>
</file>

<file path=ppt/tags/tag256.xml><?xml version="1.0" encoding="utf-8"?>
<p:tagLst xmlns:p="http://schemas.openxmlformats.org/presentationml/2006/main">
  <p:tag name="AS_UNIQUEID" val="1494"/>
</p:tagLst>
</file>

<file path=ppt/tags/tag257.xml><?xml version="1.0" encoding="utf-8"?>
<p:tagLst xmlns:p="http://schemas.openxmlformats.org/presentationml/2006/main">
  <p:tag name="AS_UNIQUEID" val="623"/>
</p:tagLst>
</file>

<file path=ppt/tags/tag258.xml><?xml version="1.0" encoding="utf-8"?>
<p:tagLst xmlns:p="http://schemas.openxmlformats.org/presentationml/2006/main">
  <p:tag name="AS_UNIQUEID" val="895"/>
</p:tagLst>
</file>

<file path=ppt/tags/tag259.xml><?xml version="1.0" encoding="utf-8"?>
<p:tagLst xmlns:p="http://schemas.openxmlformats.org/presentationml/2006/main">
  <p:tag name="AS_UNIQUEID" val="896"/>
</p:tagLst>
</file>

<file path=ppt/tags/tag260.xml><?xml version="1.0" encoding="utf-8"?>
<p:tagLst xmlns:p="http://schemas.openxmlformats.org/presentationml/2006/main">
  <p:tag name="AS_UNIQUEID" val="1495"/>
  <p:tag name="KSO_WM_ASSEMBLE_CHIP_INDEX" val="ae91cb4e723d478685c7c5ff167dbc35"/>
  <p:tag name="KSO_WM_BEAUTIFY_FLAG" val="#wm#"/>
  <p:tag name="KSO_WM_CHIP_FILLAREA_FILL_RULE" val="{&quot;fill_align&quot;:&quot;cm&quot;,&quot;fill_mode&quot;:&quot;adaptive&quot;,&quot;sacle_strategy&quot;:&quot;smart&quot;}"/>
  <p:tag name="KSO_WM_CHIP_GROUPID" val="5ebe41950ac41c4a0a525618"/>
  <p:tag name="KSO_WM_CHIP_XID" val="5ebe41950ac41c4a0a525619"/>
  <p:tag name="KSO_WM_TAG_VERSION" val="1.0"/>
  <p:tag name="KSO_WM_TEMPLATE_CATEGORY" val="custom"/>
  <p:tag name="KSO_WM_TEMPLATE_INDEX" val="20205172"/>
  <p:tag name="KSO_WM_UNIT_BLOCK" val="0"/>
  <p:tag name="KSO_WM_UNIT_COMPATIBLE" val="0"/>
  <p:tag name="KSO_WM_UNIT_DEC_AREA_ID" val="45ce227246894ce1993bec00f094d60e"/>
  <p:tag name="KSO_WM_UNIT_DEFAULT_FONT" val="24;32;2"/>
  <p:tag name="KSO_WM_UNIT_DIAGRAM_ISNUMVISUAL" val="0"/>
  <p:tag name="KSO_WM_UNIT_DIAGRAM_ISREFERUNIT" val="0"/>
  <p:tag name="KSO_WM_UNIT_HIGHLIGHT" val="0"/>
  <p:tag name="KSO_WM_UNIT_ID" val="custom20205172_7*a*1"/>
  <p:tag name="KSO_WM_UNIT_INDEX" val="1"/>
  <p:tag name="KSO_WM_UNIT_ISCONTENTSTITLE" val="0"/>
  <p:tag name="KSO_WM_UNIT_ISNUMDGMTITLE" val="0"/>
  <p:tag name="KSO_WM_UNIT_LAYERLEVEL" val="1"/>
  <p:tag name="KSO_WM_UNIT_NOCLEAR" val="0"/>
  <p:tag name="KSO_WM_UNIT_PRESET_TEXT" val="单击此处添加大标题内容"/>
  <p:tag name="KSO_WM_UNIT_TEXT_FILL_FORE_SCHEMECOLOR_INDEX" val="13"/>
  <p:tag name="KSO_WM_UNIT_TEXT_FILL_FORE_SCHEMECOLOR_INDEX_BRIGHTNESS" val="0.15"/>
  <p:tag name="KSO_WM_UNIT_TEXT_FILL_TYPE" val="1"/>
  <p:tag name="KSO_WM_UNIT_TYPE" val="a"/>
  <p:tag name="KSO_WM_UNIT_VALUE" val="19"/>
</p:tagLst>
</file>

<file path=ppt/tags/tag261.xml><?xml version="1.0" encoding="utf-8"?>
<p:tagLst xmlns:p="http://schemas.openxmlformats.org/presentationml/2006/main">
  <p:tag name="AS_UNIQUEID" val="1496"/>
  <p:tag name="KSO_WM_ASSEMBLE_CHIP_INDEX" val="ae91cb4e723d478685c7c5ff167dbc35"/>
  <p:tag name="KSO_WM_BEAUTIFY_FLAG" val="#wm#"/>
  <p:tag name="KSO_WM_CHIP_FILLAREA_FILL_RULE" val="{&quot;fill_align&quot;:&quot;cm&quot;,&quot;fill_mode&quot;:&quot;adaptive&quot;,&quot;sacle_strategy&quot;:&quot;smart&quot;}"/>
  <p:tag name="KSO_WM_CHIP_GROUPID" val="5ebe41950ac41c4a0a525618"/>
  <p:tag name="KSO_WM_CHIP_XID" val="5ebe41950ac41c4a0a525619"/>
  <p:tag name="KSO_WM_TAG_VERSION" val="1.0"/>
  <p:tag name="KSO_WM_TEMPLATE_CATEGORY" val="custom"/>
  <p:tag name="KSO_WM_TEMPLATE_INDEX" val="20205172"/>
  <p:tag name="KSO_WM_UNIT_BLOCK" val="0"/>
  <p:tag name="KSO_WM_UNIT_COMPATIBLE" val="1"/>
  <p:tag name="KSO_WM_UNIT_DEC_AREA_ID" val="62c0e9b3d1764c259da4d4d0db316fd7"/>
  <p:tag name="KSO_WM_UNIT_DEFAULT_FONT" val="72;96;4"/>
  <p:tag name="KSO_WM_UNIT_DIAGRAM_ISNUMVISUAL" val="0"/>
  <p:tag name="KSO_WM_UNIT_DIAGRAM_ISREFERUNIT" val="0"/>
  <p:tag name="KSO_WM_UNIT_HIGHLIGHT" val="0"/>
  <p:tag name="KSO_WM_UNIT_ID" val="custom20205172_7*e*1"/>
  <p:tag name="KSO_WM_UNIT_INDEX" val="1"/>
  <p:tag name="KSO_WM_UNIT_LAYERLEVEL" val="1"/>
  <p:tag name="KSO_WM_UNIT_NOCLEAR" val="0"/>
  <p:tag name="KSO_WM_UNIT_PRESET_TEXT" val="01"/>
  <p:tag name="KSO_WM_UNIT_SM_LIMIT_TYPE" val="0"/>
  <p:tag name="KSO_WM_UNIT_TEXT_FILL_FORE_SCHEMECOLOR_INDEX" val="13"/>
  <p:tag name="KSO_WM_UNIT_TEXT_FILL_FORE_SCHEMECOLOR_INDEX_BRIGHTNESS" val="0.15"/>
  <p:tag name="KSO_WM_UNIT_TEXT_FILL_TYPE" val="1"/>
  <p:tag name="KSO_WM_UNIT_TYPE" val="e"/>
  <p:tag name="KSO_WM_UNIT_VALUE" val="4"/>
</p:tagLst>
</file>

<file path=ppt/tags/tag262.xml><?xml version="1.0" encoding="utf-8"?>
<p:tagLst xmlns:p="http://schemas.openxmlformats.org/presentationml/2006/main">
  <p:tag name="AS_UNIQUEID" val="1497"/>
  <p:tag name="KSO_WM_ASSEMBLE_CHIP_INDEX" val="ae91cb4e723d478685c7c5ff167dbc35"/>
  <p:tag name="KSO_WM_BEAUTIFY_FLAG" val="#wm#"/>
  <p:tag name="KSO_WM_CHIP_FILLAREA_FILL_RULE" val="{&quot;fill_align&quot;:&quot;cm&quot;,&quot;fill_mode&quot;:&quot;adaptive&quot;,&quot;sacle_strategy&quot;:&quot;smart&quot;}"/>
  <p:tag name="KSO_WM_CHIP_GROUPID" val="5ebe41950ac41c4a0a525618"/>
  <p:tag name="KSO_WM_CHIP_XID" val="5ebe41950ac41c4a0a525619"/>
  <p:tag name="KSO_WM_TAG_VERSION" val="1.0"/>
  <p:tag name="KSO_WM_TEMPLATE_CATEGORY" val="custom"/>
  <p:tag name="KSO_WM_TEMPLATE_INDEX" val="20205172"/>
  <p:tag name="KSO_WM_UNIT_BLOCK" val="0"/>
  <p:tag name="KSO_WM_UNIT_COMPATIBLE" val="0"/>
  <p:tag name="KSO_WM_UNIT_DEC_AREA_ID" val="1274f2996ba244dbb20c7b2bb54a7951"/>
  <p:tag name="KSO_WM_UNIT_DECORATE_INFO" val="{&quot;DecorateInfoH&quot;:{&quot;IsAbs&quot;:true},&quot;DecorateInfoW&quot;:{&quot;IsAbs&quot;:true},&quot;DecorateInfoX&quot;:{&quot;IsAbs&quot;:true,&quot;Pos&quot;:0},&quot;DecorateInfoY&quot;:{&quot;IsAbs&quot;:true,&quot;Pos&quot;:0},&quot;ReferentInfo&quot;:{&quot;Id&quot;:&quot;62c0e9b3d1764c259da4d4d0db316fd7&quot;,&quot;X&quot;:{&quot;Pos&quot;:0},&quot;Y&quot;:{&quot;Pos&quot;:2}},&quot;whChangeMode&quot;:0}"/>
  <p:tag name="KSO_WM_UNIT_DIAGRAM_ISNUMVISUAL" val="0"/>
  <p:tag name="KSO_WM_UNIT_DIAGRAM_ISREFERUNIT" val="0"/>
  <p:tag name="KSO_WM_UNIT_FILL_FORE_SCHEMECOLOR_INDEX" val="5"/>
  <p:tag name="KSO_WM_UNIT_FILL_FORE_SCHEMECOLOR_INDEX_BRIGHTNESS" val="0.6"/>
  <p:tag name="KSO_WM_UNIT_FILL_TYPE" val="1"/>
  <p:tag name="KSO_WM_UNIT_HIGHLIGHT" val="0"/>
  <p:tag name="KSO_WM_UNIT_ID" val="custom20205172_7*i*1"/>
  <p:tag name="KSO_WM_UNIT_INDEX" val="1"/>
  <p:tag name="KSO_WM_UNIT_LAYERLEVEL" val="1"/>
  <p:tag name="KSO_WM_UNIT_SM_LIMIT_TYPE" val="0"/>
  <p:tag name="KSO_WM_UNIT_TEXT_FILL_FORE_SCHEMECOLOR_INDEX" val="13"/>
  <p:tag name="KSO_WM_UNIT_TEXT_FILL_FORE_SCHEMECOLOR_INDEX_BRIGHTNESS" val="0.15"/>
  <p:tag name="KSO_WM_UNIT_TEXT_FILL_TYPE" val="1"/>
  <p:tag name="KSO_WM_UNIT_TYPE" val="i"/>
  <p:tag name="KSO_WM_UNIT_VALUE" val="5"/>
</p:tagLst>
</file>

<file path=ppt/tags/tag263.xml><?xml version="1.0" encoding="utf-8"?>
<p:tagLst xmlns:p="http://schemas.openxmlformats.org/presentationml/2006/main">
  <p:tag name="KSO_WM_BEAUTIFY_FLAG" val="#wm#"/>
  <p:tag name="KSO_WM_CHIP_FILLPROP" val="[[{&quot;fill_id&quot;:&quot;c8df1a3465854d8b966b02b3af772576&quot;,&quot;fill_align&quot;:&quot;cm&quot;,&quot;text_align&quot;:&quot;lm&quot;,&quot;text_direction&quot;:&quot;horizontal&quot;,&quot;chip_types&quot;:[&quot;text&quot;,&quot;header&quot;]}]]"/>
  <p:tag name="KSO_WM_CHIP_GROUPID" val="5ebf6661ddc3daf3fef3f760"/>
  <p:tag name="KSO_WM_CHIP_INFOS" val="{&quot;layout_type&quot;:&quot;forright2&quot;,&quot;slide_type&quot;:[&quot;sectionTitle&quot;],&quot;aspect_ratio&quot;:&quot;16:9&quot;}"/>
  <p:tag name="KSO_WM_CHIP_XID" val="5ebe041a0ac41c4a0a525598"/>
  <p:tag name="KSO_WM_SLIDE_BACKGROUND_TYPE" val="general"/>
  <p:tag name="KSO_WM_SLIDE_BK_DARK_LIGHT" val="2"/>
  <p:tag name="KSO_WM_SLIDE_ID" val="custom20205172_7"/>
  <p:tag name="KSO_WM_SLIDE_INDEX" val="7"/>
  <p:tag name="KSO_WM_SLIDE_ITEM_CNT" val="0"/>
  <p:tag name="KSO_WM_SLIDE_LAYOUT" val="a_b_e"/>
  <p:tag name="KSO_WM_SLIDE_LAYOUT_CNT" val="1_1_1"/>
  <p:tag name="KSO_WM_SLIDE_LAYOUT_INFO" val="{&quot;id&quot;:&quot;2020-10-29T14:35:02&quot;,&quot;maxSize&quot;:{&quot;size1&quot;:65.90160364221644},&quot;minSize&quot;:{&quot;size1&quot;:57.50160364221644},&quot;normalSize&quot;:{&quot;size1&quot;:61.70160364221644},&quot;subLayout&quot;:[{&quot;id&quot;:&quot;2020-10-29T14:35:02&quot;,&quot;maxSize&quot;:{&quot;size1&quot;:89.77885343791486},&quot;minSize&quot;:{&quot;size1&quot;:77.67885343791485},&quot;normalSize&quot;:{&quot;size1&quot;:84.07885343791486},&quot;subLayout&quot;:[{&quot;id&quot;:&quot;2020-10-29T14:35:02&quot;,&quot;margin&quot;:{&quot;bottom&quot;:1.3915197849273682,&quot;left&quot;:9.419241905212402,&quot;right&quot;:1.6932580471038818,&quot;top&quot;:2.573974609375},&quot;type&quot;:0},{&quot;id&quot;:&quot;2020-10-29T14:35:02&quot;,&quot;margin&quot;:{&quot;bottom&quot;:0.09673541784286499,&quot;left&quot;:9.419241905212402,&quot;right&quot;:1.6932580471038818,&quot;top&quot;:0.15541090071201324},&quot;type&quot;:0}],&quot;type&quot;:0},{&quot;id&quot;:&quot;2020-10-29T14:35:02&quot;,&quot;margin&quot;:{&quot;bottom&quot;:2.573979616165161,&quot;left&quot;:9.419241905212402,&quot;right&quot;:1.6932580471038818,&quot;top&quot;:0.08318109065294266},&quot;type&quot;:0}],&quot;type&quot;:0}"/>
  <p:tag name="KSO_WM_SLIDE_POSITION" val="380*69"/>
  <p:tag name="KSO_WM_SLIDE_SIZE" val="540*400"/>
  <p:tag name="KSO_WM_SLIDE_SUBTYPE" val="pureTxt"/>
  <p:tag name="KSO_WM_SLIDE_SUPPORT_FEATURE_TYPE" val="0"/>
  <p:tag name="KSO_WM_SLIDE_TYPE" val="sectionTitle"/>
  <p:tag name="KSO_WM_TAG_VERSION" val="1.0"/>
  <p:tag name="KSO_WM_TEMPLATE_ASSEMBLE_GROUPID" val="5f8cf9aea61ec3b55284a78a"/>
  <p:tag name="KSO_WM_TEMPLATE_ASSEMBLE_XID" val="5f9a628f989d9bef5b8f736d"/>
  <p:tag name="KSO_WM_TEMPLATE_CATEGORY" val="custom"/>
  <p:tag name="KSO_WM_TEMPLATE_COLOR_TYPE" val="1"/>
  <p:tag name="KSO_WM_TEMPLATE_INDEX" val="20205172"/>
  <p:tag name="KSO_WM_TEMPLATE_MASTER_TYPE" val="1"/>
  <p:tag name="KSO_WM_TEMPLATE_SUBCATEGORY" val="21"/>
</p:tagLst>
</file>

<file path=ppt/tags/tag264.xml><?xml version="1.0" encoding="utf-8"?>
<p:tagLst xmlns:p="http://schemas.openxmlformats.org/presentationml/2006/main">
  <p:tag name="AS_UNIQUEID" val="1498"/>
</p:tagLst>
</file>

<file path=ppt/tags/tag265.xml><?xml version="1.0" encoding="utf-8"?>
<p:tagLst xmlns:p="http://schemas.openxmlformats.org/presentationml/2006/main">
  <p:tag name="AS_UNIQUEID" val="630"/>
</p:tagLst>
</file>

<file path=ppt/tags/tag266.xml><?xml version="1.0" encoding="utf-8"?>
<p:tagLst xmlns:p="http://schemas.openxmlformats.org/presentationml/2006/main">
  <p:tag name="AS_UNIQUEID" val="631"/>
</p:tagLst>
</file>

<file path=ppt/tags/tag267.xml><?xml version="1.0" encoding="utf-8"?>
<p:tagLst xmlns:p="http://schemas.openxmlformats.org/presentationml/2006/main">
  <p:tag name="AS_UNIQUEID" val="632"/>
</p:tagLst>
</file>

<file path=ppt/tags/tag268.xml><?xml version="1.0" encoding="utf-8"?>
<p:tagLst xmlns:p="http://schemas.openxmlformats.org/presentationml/2006/main">
  <p:tag name="AS_UNIQUEID" val="1499"/>
</p:tagLst>
</file>

<file path=ppt/tags/tag269.xml><?xml version="1.0" encoding="utf-8"?>
<p:tagLst xmlns:p="http://schemas.openxmlformats.org/presentationml/2006/main">
  <p:tag name="AS_UNIQUEID" val="1500"/>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270.xml><?xml version="1.0" encoding="utf-8"?>
<p:tagLst xmlns:p="http://schemas.openxmlformats.org/presentationml/2006/main">
  <p:tag name="AS_UNIQUEID" val="1501"/>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271.xml><?xml version="1.0" encoding="utf-8"?>
<p:tagLst xmlns:p="http://schemas.openxmlformats.org/presentationml/2006/main">
  <p:tag name="AS_UNIQUEID" val="636"/>
</p:tagLst>
</file>

<file path=ppt/tags/tag272.xml><?xml version="1.0" encoding="utf-8"?>
<p:tagLst xmlns:p="http://schemas.openxmlformats.org/presentationml/2006/main">
  <p:tag name="AS_UNIQUEID" val="639"/>
  <p:tag name="KSO_WM_BEAUTIFY_FLAG" val=""/>
  <p:tag name="KSO_WM_UNIT_TEXT_FILL_FORE_SCHEMECOLOR_INDEX" val="13"/>
  <p:tag name="KSO_WM_UNIT_TEXT_FILL_FORE_SCHEMECOLOR_INDEX_BRIGHTNESS" val="0"/>
  <p:tag name="KSO_WM_UNIT_TEXT_FILL_TYPE" val="1"/>
</p:tagLst>
</file>

<file path=ppt/tags/tag273.xml><?xml version="1.0" encoding="utf-8"?>
<p:tagLst xmlns:p="http://schemas.openxmlformats.org/presentationml/2006/main">
  <p:tag name="KSO_WM_SLIDE_BACKGROUND_TYPE" val="general"/>
</p:tagLst>
</file>

<file path=ppt/tags/tag274.xml><?xml version="1.0" encoding="utf-8"?>
<p:tagLst xmlns:p="http://schemas.openxmlformats.org/presentationml/2006/main">
  <p:tag name="AS_UNIQUEID" val="1502"/>
</p:tagLst>
</file>

<file path=ppt/tags/tag275.xml><?xml version="1.0" encoding="utf-8"?>
<p:tagLst xmlns:p="http://schemas.openxmlformats.org/presentationml/2006/main">
  <p:tag name="AS_UNIQUEID" val="1120"/>
</p:tagLst>
</file>

<file path=ppt/tags/tag276.xml><?xml version="1.0" encoding="utf-8"?>
<p:tagLst xmlns:p="http://schemas.openxmlformats.org/presentationml/2006/main">
  <p:tag name="AS_UNIQUEID" val="1121"/>
</p:tagLst>
</file>

<file path=ppt/tags/tag277.xml><?xml version="1.0" encoding="utf-8"?>
<p:tagLst xmlns:p="http://schemas.openxmlformats.org/presentationml/2006/main">
  <p:tag name="AS_UNIQUEID" val="1503"/>
</p:tagLst>
</file>

<file path=ppt/tags/tag278.xml><?xml version="1.0" encoding="utf-8"?>
<p:tagLst xmlns:p="http://schemas.openxmlformats.org/presentationml/2006/main">
  <p:tag name="AS_UNIQUEID" val="1504"/>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279.xml><?xml version="1.0" encoding="utf-8"?>
<p:tagLst xmlns:p="http://schemas.openxmlformats.org/presentationml/2006/main">
  <p:tag name="AS_UNIQUEID" val="1505"/>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280.xml><?xml version="1.0" encoding="utf-8"?>
<p:tagLst xmlns:p="http://schemas.openxmlformats.org/presentationml/2006/main">
  <p:tag name="AS_UNIQUEID" val="641"/>
  <p:tag name="KSO_WM_UNIT_TEXT_FILL_FORE_SCHEMECOLOR_INDEX" val="15"/>
  <p:tag name="KSO_WM_UNIT_TEXT_FILL_FORE_SCHEMECOLOR_INDEX_BRIGHTNESS" val="0"/>
  <p:tag name="KSO_WM_UNIT_TEXT_FILL_TYPE" val="1"/>
</p:tagLst>
</file>

<file path=ppt/tags/tag281.xml><?xml version="1.0" encoding="utf-8"?>
<p:tagLst xmlns:p="http://schemas.openxmlformats.org/presentationml/2006/main">
  <p:tag name="AS_UNIQUEID" val="642"/>
  <p:tag name="KSO_WM_UNIT_TEXT_FILL_FORE_SCHEMECOLOR_INDEX" val="13"/>
  <p:tag name="KSO_WM_UNIT_TEXT_FILL_FORE_SCHEMECOLOR_INDEX_BRIGHTNESS" val="0"/>
  <p:tag name="KSO_WM_UNIT_TEXT_FILL_TYPE" val="1"/>
</p:tagLst>
</file>

<file path=ppt/tags/tag282.xml><?xml version="1.0" encoding="utf-8"?>
<p:tagLst xmlns:p="http://schemas.openxmlformats.org/presentationml/2006/main">
  <p:tag name="AS_UNIQUEID" val="647"/>
  <p:tag name="KSO_WM_BEAUTIFY_FLAG" val=""/>
  <p:tag name="KSO_WM_UNIT_TEXT_FILL_FORE_SCHEMECOLOR_INDEX" val="15"/>
  <p:tag name="KSO_WM_UNIT_TEXT_FILL_FORE_SCHEMECOLOR_INDEX_BRIGHTNESS" val="0"/>
  <p:tag name="KSO_WM_UNIT_TEXT_FILL_TYPE" val="1"/>
</p:tagLst>
</file>

<file path=ppt/tags/tag283.xml><?xml version="1.0" encoding="utf-8"?>
<p:tagLst xmlns:p="http://schemas.openxmlformats.org/presentationml/2006/main">
  <p:tag name="AS_UNIQUEID" val="1506"/>
  <p:tag name="KSO_WM_UNIT_TEXT_FILL_FORE_SCHEMECOLOR_INDEX" val="13"/>
  <p:tag name="KSO_WM_UNIT_TEXT_FILL_FORE_SCHEMECOLOR_INDEX_BRIGHTNESS" val="0"/>
  <p:tag name="KSO_WM_UNIT_TEXT_FILL_TYPE" val="1"/>
</p:tagLst>
</file>

<file path=ppt/tags/tag284.xml><?xml version="1.0" encoding="utf-8"?>
<p:tagLst xmlns:p="http://schemas.openxmlformats.org/presentationml/2006/main">
  <p:tag name="AS_UNIQUEID" val="1507"/>
  <p:tag name="KSO_WM_UNIT_FILL_FORE_SCHEMECOLOR_INDEX" val="5"/>
  <p:tag name="KSO_WM_UNIT_FILL_FORE_SCHEMECOLOR_INDEX_BRIGHTNESS" val="0"/>
  <p:tag name="KSO_WM_UNIT_FILL_TYPE" val="1"/>
  <p:tag name="KSO_WM_UNIT_LINE_FILL_TYPE" val="2"/>
  <p:tag name="KSO_WM_UNIT_LINE_FORE_SCHEMECOLOR_INDEX" val="5"/>
  <p:tag name="KSO_WM_UNIT_LINE_FORE_SCHEMECOLOR_INDEX_BRIGHTNESS" val="-0.25"/>
  <p:tag name="KSO_WM_UNIT_TEXT_FILL_FORE_SCHEMECOLOR_INDEX" val="2"/>
  <p:tag name="KSO_WM_UNIT_TEXT_FILL_FORE_SCHEMECOLOR_INDEX_BRIGHTNESS" val="0"/>
  <p:tag name="KSO_WM_UNIT_TEXT_FILL_TYPE" val="1"/>
</p:tagLst>
</file>

<file path=ppt/tags/tag285.xml><?xml version="1.0" encoding="utf-8"?>
<p:tagLst xmlns:p="http://schemas.openxmlformats.org/presentationml/2006/main">
  <p:tag name="AS_UNIQUEID" val="1508"/>
  <p:tag name="KSO_WM_BEAUTIFY_FLAG" val=""/>
  <p:tag name="KSO_WM_UNIT_FILL_FORE_SCHEMECOLOR_INDEX" val="5"/>
  <p:tag name="KSO_WM_UNIT_FILL_FORE_SCHEMECOLOR_INDEX_BRIGHTNESS" val="0"/>
  <p:tag name="KSO_WM_UNIT_FILL_TYPE" val="1"/>
  <p:tag name="KSO_WM_UNIT_LINE_FILL_TYPE" val="2"/>
  <p:tag name="KSO_WM_UNIT_LINE_FORE_SCHEMECOLOR_INDEX" val="5"/>
  <p:tag name="KSO_WM_UNIT_LINE_FORE_SCHEMECOLOR_INDEX_BRIGHTNESS" val="-0.25"/>
  <p:tag name="KSO_WM_UNIT_TEXT_FILL_FORE_SCHEMECOLOR_INDEX" val="2"/>
  <p:tag name="KSO_WM_UNIT_TEXT_FILL_FORE_SCHEMECOLOR_INDEX_BRIGHTNESS" val="0"/>
  <p:tag name="KSO_WM_UNIT_TEXT_FILL_TYPE" val="1"/>
</p:tagLst>
</file>

<file path=ppt/tags/tag286.xml><?xml version="1.0" encoding="utf-8"?>
<p:tagLst xmlns:p="http://schemas.openxmlformats.org/presentationml/2006/main">
  <p:tag name="AS_UNIQUEID" val="1509"/>
  <p:tag name="KSO_WM_BEAUTIFY_FLAG" val=""/>
  <p:tag name="KSO_WM_UNIT_FILL_FORE_SCHEMECOLOR_INDEX" val="5"/>
  <p:tag name="KSO_WM_UNIT_FILL_FORE_SCHEMECOLOR_INDEX_BRIGHTNESS" val="0"/>
  <p:tag name="KSO_WM_UNIT_FILL_TYPE" val="1"/>
  <p:tag name="KSO_WM_UNIT_LINE_FILL_TYPE" val="2"/>
  <p:tag name="KSO_WM_UNIT_LINE_FORE_SCHEMECOLOR_INDEX" val="5"/>
  <p:tag name="KSO_WM_UNIT_LINE_FORE_SCHEMECOLOR_INDEX_BRIGHTNESS" val="-0.25"/>
  <p:tag name="KSO_WM_UNIT_TEXT_FILL_FORE_SCHEMECOLOR_INDEX" val="2"/>
  <p:tag name="KSO_WM_UNIT_TEXT_FILL_FORE_SCHEMECOLOR_INDEX_BRIGHTNESS" val="0"/>
  <p:tag name="KSO_WM_UNIT_TEXT_FILL_TYPE" val="1"/>
</p:tagLst>
</file>

<file path=ppt/tags/tag287.xml><?xml version="1.0" encoding="utf-8"?>
<p:tagLst xmlns:p="http://schemas.openxmlformats.org/presentationml/2006/main">
  <p:tag name="AS_UNIQUEID" val="1510"/>
  <p:tag name="KSO_WM_BEAUTIFY_FLAG" val=""/>
  <p:tag name="KSO_WM_UNIT_FILL_FORE_SCHEMECOLOR_INDEX" val="5"/>
  <p:tag name="KSO_WM_UNIT_FILL_FORE_SCHEMECOLOR_INDEX_BRIGHTNESS" val="0"/>
  <p:tag name="KSO_WM_UNIT_FILL_TYPE" val="1"/>
  <p:tag name="KSO_WM_UNIT_LINE_FILL_TYPE" val="2"/>
  <p:tag name="KSO_WM_UNIT_LINE_FORE_SCHEMECOLOR_INDEX" val="5"/>
  <p:tag name="KSO_WM_UNIT_LINE_FORE_SCHEMECOLOR_INDEX_BRIGHTNESS" val="-0.25"/>
  <p:tag name="KSO_WM_UNIT_TEXT_FILL_FORE_SCHEMECOLOR_INDEX" val="2"/>
  <p:tag name="KSO_WM_UNIT_TEXT_FILL_FORE_SCHEMECOLOR_INDEX_BRIGHTNESS" val="0"/>
  <p:tag name="KSO_WM_UNIT_TEXT_FILL_TYPE" val="1"/>
</p:tagLst>
</file>

<file path=ppt/tags/tag288.xml><?xml version="1.0" encoding="utf-8"?>
<p:tagLst xmlns:p="http://schemas.openxmlformats.org/presentationml/2006/main">
  <p:tag name="AS_UNIQUEID" val="1511"/>
  <p:tag name="KSO_WM_BEAUTIFY_FLAG" val=""/>
  <p:tag name="KSO_WM_UNIT_FILL_FORE_SCHEMECOLOR_INDEX" val="5"/>
  <p:tag name="KSO_WM_UNIT_FILL_FORE_SCHEMECOLOR_INDEX_BRIGHTNESS" val="0"/>
  <p:tag name="KSO_WM_UNIT_FILL_TYPE" val="1"/>
  <p:tag name="KSO_WM_UNIT_LINE_FILL_TYPE" val="2"/>
  <p:tag name="KSO_WM_UNIT_LINE_FORE_SCHEMECOLOR_INDEX" val="5"/>
  <p:tag name="KSO_WM_UNIT_LINE_FORE_SCHEMECOLOR_INDEX_BRIGHTNESS" val="-0.25"/>
  <p:tag name="KSO_WM_UNIT_TEXT_FILL_FORE_SCHEMECOLOR_INDEX" val="2"/>
  <p:tag name="KSO_WM_UNIT_TEXT_FILL_FORE_SCHEMECOLOR_INDEX_BRIGHTNESS" val="0"/>
  <p:tag name="KSO_WM_UNIT_TEXT_FILL_TYPE" val="1"/>
</p:tagLst>
</file>

<file path=ppt/tags/tag289.xml><?xml version="1.0" encoding="utf-8"?>
<p:tagLst xmlns:p="http://schemas.openxmlformats.org/presentationml/2006/main">
  <p:tag name="AS_UNIQUEID" val="1512"/>
  <p:tag name="KSO_WM_BEAUTIFY_FLAG" val=""/>
</p:tagLst>
</file>

<file path=ppt/tags/tag290.xml><?xml version="1.0" encoding="utf-8"?>
<p:tagLst xmlns:p="http://schemas.openxmlformats.org/presentationml/2006/main">
  <p:tag name="AS_UNIQUEID" val="1513"/>
  <p:tag name="KSO_WM_BEAUTIFY_FLAG" val=""/>
</p:tagLst>
</file>

<file path=ppt/tags/tag291.xml><?xml version="1.0" encoding="utf-8"?>
<p:tagLst xmlns:p="http://schemas.openxmlformats.org/presentationml/2006/main">
  <p:tag name="KSO_WM_SLIDE_BACKGROUND_TYPE" val="general"/>
</p:tagLst>
</file>

<file path=ppt/tags/tag292.xml><?xml version="1.0" encoding="utf-8"?>
<p:tagLst xmlns:p="http://schemas.openxmlformats.org/presentationml/2006/main">
  <p:tag name="AS_UNIQUEID" val="1514"/>
</p:tagLst>
</file>

<file path=ppt/tags/tag293.xml><?xml version="1.0" encoding="utf-8"?>
<p:tagLst xmlns:p="http://schemas.openxmlformats.org/presentationml/2006/main">
  <p:tag name="AS_UNIQUEID" val="1515"/>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294.xml><?xml version="1.0" encoding="utf-8"?>
<p:tagLst xmlns:p="http://schemas.openxmlformats.org/presentationml/2006/main">
  <p:tag name="AS_UNIQUEID" val="1516"/>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295.xml><?xml version="1.0" encoding="utf-8"?>
<p:tagLst xmlns:p="http://schemas.openxmlformats.org/presentationml/2006/main">
  <p:tag name="AS_UNIQUEID" val="644"/>
</p:tagLst>
</file>

<file path=ppt/tags/tag296.xml><?xml version="1.0" encoding="utf-8"?>
<p:tagLst xmlns:p="http://schemas.openxmlformats.org/presentationml/2006/main">
  <p:tag name="AS_UNIQUEID" val="645"/>
</p:tagLst>
</file>

<file path=ppt/tags/tag297.xml><?xml version="1.0" encoding="utf-8"?>
<p:tagLst xmlns:p="http://schemas.openxmlformats.org/presentationml/2006/main">
  <p:tag name="AS_UNIQUEID" val="1517"/>
  <p:tag name="KSO_WM_UNIT_LINE_FILL_TYPE" val="2"/>
  <p:tag name="KSO_WM_UNIT_LINE_FORE_SCHEMECOLOR_INDEX" val="5"/>
  <p:tag name="KSO_WM_UNIT_LINE_FORE_SCHEMECOLOR_INDEX_BRIGHTNESS" val="0"/>
</p:tagLst>
</file>

<file path=ppt/tags/tag298.xml><?xml version="1.0" encoding="utf-8"?>
<p:tagLst xmlns:p="http://schemas.openxmlformats.org/presentationml/2006/main">
  <p:tag name="AS_UNIQUEID" val="1518"/>
  <p:tag name="KSO_WM_UNIT_LINE_FILL_TYPE" val="2"/>
  <p:tag name="KSO_WM_UNIT_LINE_FORE_SCHEMECOLOR_INDEX" val="5"/>
  <p:tag name="KSO_WM_UNIT_LINE_FORE_SCHEMECOLOR_INDEX_BRIGHTNESS" val="0"/>
</p:tagLst>
</file>

<file path=ppt/tags/tag299.xml><?xml version="1.0" encoding="utf-8"?>
<p:tagLst xmlns:p="http://schemas.openxmlformats.org/presentationml/2006/main">
  <p:tag name="AS_UNIQUEID" val="1519"/>
  <p:tag name="KSO_WM_UNIT_FILL_FORE_SCHEMECOLOR_INDEX_1" val="5"/>
  <p:tag name="KSO_WM_UNIT_FILL_FORE_SCHEMECOLOR_INDEX_1_BRIGHTNESS" val="0.95"/>
  <p:tag name="KSO_WM_UNIT_FILL_FORE_SCHEMECOLOR_INDEX_1_POS" val="0.01"/>
  <p:tag name="KSO_WM_UNIT_FILL_FORE_SCHEMECOLOR_INDEX_1_TRANS" val="0"/>
  <p:tag name="KSO_WM_UNIT_LINE_FILL_TYPE" val="2"/>
  <p:tag name="KSO_WM_UNIT_LINE_FORE_SCHEMECOLOR_INDEX" val="5"/>
  <p:tag name="KSO_WM_UNIT_LINE_FORE_SCHEMECOLOR_INDEX_BRIGHTNESS" val="-0.25"/>
  <p:tag name="KSO_WM_UNIT_TEXT_FILL_FORE_SCHEMECOLOR_INDEX" val="2"/>
  <p:tag name="KSO_WM_UNIT_TEXT_FILL_FORE_SCHEMECOLOR_INDEX_BRIGHTNESS" val="0"/>
  <p:tag name="KSO_WM_UNIT_TEXT_FILL_TYPE" val="1"/>
</p:tagLst>
</file>

<file path=ppt/tags/tag300.xml><?xml version="1.0" encoding="utf-8"?>
<p:tagLst xmlns:p="http://schemas.openxmlformats.org/presentationml/2006/main">
  <p:tag name="AS_UNIQUEID" val="1520"/>
  <p:tag name="KSO_WM_UNIT_TEXT_FILL_FORE_SCHEMECOLOR_INDEX" val="13"/>
  <p:tag name="KSO_WM_UNIT_TEXT_FILL_FORE_SCHEMECOLOR_INDEX_BRIGHTNESS" val="0"/>
  <p:tag name="KSO_WM_UNIT_TEXT_FILL_TYPE" val="1"/>
</p:tagLst>
</file>

<file path=ppt/tags/tag301.xml><?xml version="1.0" encoding="utf-8"?>
<p:tagLst xmlns:p="http://schemas.openxmlformats.org/presentationml/2006/main">
  <p:tag name="KSO_WM_SLIDE_BACKGROUND_TYPE" val="general"/>
</p:tagLst>
</file>

<file path=ppt/tags/tag302.xml><?xml version="1.0" encoding="utf-8"?>
<p:tagLst xmlns:p="http://schemas.openxmlformats.org/presentationml/2006/main">
  <p:tag name="AS_UNIQUEID" val="1521"/>
</p:tagLst>
</file>

<file path=ppt/tags/tag303.xml><?xml version="1.0" encoding="utf-8"?>
<p:tagLst xmlns:p="http://schemas.openxmlformats.org/presentationml/2006/main">
  <p:tag name="AS_UNIQUEID" val="1522"/>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304.xml><?xml version="1.0" encoding="utf-8"?>
<p:tagLst xmlns:p="http://schemas.openxmlformats.org/presentationml/2006/main">
  <p:tag name="AS_UNIQUEID" val="1523"/>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305.xml><?xml version="1.0" encoding="utf-8"?>
<p:tagLst xmlns:p="http://schemas.openxmlformats.org/presentationml/2006/main">
  <p:tag name="AS_UNIQUEID" val="265"/>
</p:tagLst>
</file>

<file path=ppt/tags/tag306.xml><?xml version="1.0" encoding="utf-8"?>
<p:tagLst xmlns:p="http://schemas.openxmlformats.org/presentationml/2006/main">
  <p:tag name="AS_UNIQUEID" val="268"/>
  <p:tag name="KSO_WM_UNIT_TEXT_FILL_FORE_SCHEMECOLOR_INDEX" val="13"/>
  <p:tag name="KSO_WM_UNIT_TEXT_FILL_FORE_SCHEMECOLOR_INDEX_BRIGHTNESS" val="0"/>
  <p:tag name="KSO_WM_UNIT_TEXT_FILL_TYPE" val="1"/>
</p:tagLst>
</file>

<file path=ppt/tags/tag307.xml><?xml version="1.0" encoding="utf-8"?>
<p:tagLst xmlns:p="http://schemas.openxmlformats.org/presentationml/2006/main">
  <p:tag name="AS_UNIQUEID" val="648"/>
  <p:tag name="KSO_WM_UNIT_TEXT_FILL_FORE_SCHEMECOLOR_INDEX" val="13"/>
  <p:tag name="KSO_WM_UNIT_TEXT_FILL_FORE_SCHEMECOLOR_INDEX_BRIGHTNESS" val="0"/>
  <p:tag name="KSO_WM_UNIT_TEXT_FILL_TYPE" val="1"/>
</p:tagLst>
</file>

<file path=ppt/tags/tag308.xml><?xml version="1.0" encoding="utf-8"?>
<p:tagLst xmlns:p="http://schemas.openxmlformats.org/presentationml/2006/main">
  <p:tag name="KSO_WM_SLIDE_BACKGROUND_TYPE" val="general"/>
</p:tagLst>
</file>

<file path=ppt/tags/tag309.xml><?xml version="1.0" encoding="utf-8"?>
<p:tagLst xmlns:p="http://schemas.openxmlformats.org/presentationml/2006/main">
  <p:tag name="AS_UNIQUEID" val="1524"/>
</p:tagLst>
</file>

<file path=ppt/tags/tag310.xml><?xml version="1.0" encoding="utf-8"?>
<p:tagLst xmlns:p="http://schemas.openxmlformats.org/presentationml/2006/main">
  <p:tag name="AS_UNIQUEID" val="1525"/>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311.xml><?xml version="1.0" encoding="utf-8"?>
<p:tagLst xmlns:p="http://schemas.openxmlformats.org/presentationml/2006/main">
  <p:tag name="AS_UNIQUEID" val="1526"/>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312.xml><?xml version="1.0" encoding="utf-8"?>
<p:tagLst xmlns:p="http://schemas.openxmlformats.org/presentationml/2006/main">
  <p:tag name="AS_UNIQUEID" val="1527"/>
  <p:tag name="KSO_WM_UNIT_TEXT_FILL_FORE_SCHEMECOLOR_INDEX" val="13"/>
  <p:tag name="KSO_WM_UNIT_TEXT_FILL_FORE_SCHEMECOLOR_INDEX_BRIGHTNESS" val="0"/>
  <p:tag name="KSO_WM_UNIT_TEXT_FILL_TYPE" val="1"/>
</p:tagLst>
</file>

<file path=ppt/tags/tag313.xml><?xml version="1.0" encoding="utf-8"?>
<p:tagLst xmlns:p="http://schemas.openxmlformats.org/presentationml/2006/main">
  <p:tag name="AS_UNIQUEID" val="1528"/>
  <p:tag name="KSO_WM_UNIT_TEXT_FILL_FORE_SCHEMECOLOR_INDEX" val="13"/>
  <p:tag name="KSO_WM_UNIT_TEXT_FILL_FORE_SCHEMECOLOR_INDEX_BRIGHTNESS" val="0.15"/>
  <p:tag name="KSO_WM_UNIT_TEXT_FILL_TYPE" val="1"/>
</p:tagLst>
</file>

<file path=ppt/tags/tag314.xml><?xml version="1.0" encoding="utf-8"?>
<p:tagLst xmlns:p="http://schemas.openxmlformats.org/presentationml/2006/main">
  <p:tag name="KSO_WM_SLIDE_BACKGROUND_TYPE" val="general"/>
</p:tagLst>
</file>

<file path=ppt/tags/tag315.xml><?xml version="1.0" encoding="utf-8"?>
<p:tagLst xmlns:p="http://schemas.openxmlformats.org/presentationml/2006/main">
  <p:tag name="AS_UNIQUEID" val="1529"/>
</p:tagLst>
</file>

<file path=ppt/tags/tag316.xml><?xml version="1.0" encoding="utf-8"?>
<p:tagLst xmlns:p="http://schemas.openxmlformats.org/presentationml/2006/main">
  <p:tag name="AS_UNIQUEID" val="1530"/>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317.xml><?xml version="1.0" encoding="utf-8"?>
<p:tagLst xmlns:p="http://schemas.openxmlformats.org/presentationml/2006/main">
  <p:tag name="AS_UNIQUEID" val="1531"/>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318.xml><?xml version="1.0" encoding="utf-8"?>
<p:tagLst xmlns:p="http://schemas.openxmlformats.org/presentationml/2006/main">
  <p:tag name="AS_UNIQUEID" val="1532"/>
  <p:tag name="KSO_WM_UNIT_TEXT_FILL_FORE_SCHEMECOLOR_INDEX" val="13"/>
  <p:tag name="KSO_WM_UNIT_TEXT_FILL_FORE_SCHEMECOLOR_INDEX_BRIGHTNESS" val="0"/>
  <p:tag name="KSO_WM_UNIT_TEXT_FILL_TYPE" val="1"/>
</p:tagLst>
</file>

<file path=ppt/tags/tag319.xml><?xml version="1.0" encoding="utf-8"?>
<p:tagLst xmlns:p="http://schemas.openxmlformats.org/presentationml/2006/main">
  <p:tag name="AS_UNIQUEID" val="1533"/>
  <p:tag name="KSO_WM_BEAUTIFY_FLAG" val=""/>
</p:tagLst>
</file>

<file path=ppt/tags/tag320.xml><?xml version="1.0" encoding="utf-8"?>
<p:tagLst xmlns:p="http://schemas.openxmlformats.org/presentationml/2006/main">
  <p:tag name="AS_UNIQUEID" val="1534"/>
</p:tagLst>
</file>

<file path=ppt/tags/tag321.xml><?xml version="1.0" encoding="utf-8"?>
<p:tagLst xmlns:p="http://schemas.openxmlformats.org/presentationml/2006/main">
  <p:tag name="KSO_WM_SLIDE_BACKGROUND_TYPE" val="general"/>
</p:tagLst>
</file>

<file path=ppt/tags/tag322.xml><?xml version="1.0" encoding="utf-8"?>
<p:tagLst xmlns:p="http://schemas.openxmlformats.org/presentationml/2006/main">
  <p:tag name="AS_UNIQUEID" val="1535"/>
</p:tagLst>
</file>

<file path=ppt/tags/tag323.xml><?xml version="1.0" encoding="utf-8"?>
<p:tagLst xmlns:p="http://schemas.openxmlformats.org/presentationml/2006/main">
  <p:tag name="AS_UNIQUEID" val="1536"/>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324.xml><?xml version="1.0" encoding="utf-8"?>
<p:tagLst xmlns:p="http://schemas.openxmlformats.org/presentationml/2006/main">
  <p:tag name="AS_UNIQUEID" val="1537"/>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325.xml><?xml version="1.0" encoding="utf-8"?>
<p:tagLst xmlns:p="http://schemas.openxmlformats.org/presentationml/2006/main">
  <p:tag name="AS_UNIQUEID" val="292"/>
  <p:tag name="KSO_WM_UNIT_FILL_FORE_SCHEMECOLOR_INDEX" val="5"/>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326.xml><?xml version="1.0" encoding="utf-8"?>
<p:tagLst xmlns:p="http://schemas.openxmlformats.org/presentationml/2006/main">
  <p:tag name="AS_UNIQUEID" val="293"/>
  <p:tag name="KSO_WM_UNIT_FILL_FORE_SCHEMECOLOR_INDEX" val="5"/>
  <p:tag name="KSO_WM_UNIT_FILL_FORE_SCHEMECOLOR_INDEX_BRIGHTNESS" val="0"/>
  <p:tag name="KSO_WM_UNIT_FILL_TYPE" val="1"/>
  <p:tag name="KSO_WM_UNIT_LINE_FILL_TYPE" val="2"/>
  <p:tag name="KSO_WM_UNIT_LINE_FORE_SCHEMECOLOR_INDEX" val="9"/>
  <p:tag name="KSO_WM_UNIT_LINE_FORE_SCHEMECOLOR_INDEX_BRIGHTNESS" val="0"/>
  <p:tag name="KSO_WM_UNIT_TEXT_FILL_FORE_SCHEMECOLOR_INDEX" val="13"/>
  <p:tag name="KSO_WM_UNIT_TEXT_FILL_FORE_SCHEMECOLOR_INDEX_BRIGHTNESS" val="0"/>
  <p:tag name="KSO_WM_UNIT_TEXT_FILL_TYPE" val="1"/>
</p:tagLst>
</file>

<file path=ppt/tags/tag327.xml><?xml version="1.0" encoding="utf-8"?>
<p:tagLst xmlns:p="http://schemas.openxmlformats.org/presentationml/2006/main">
  <p:tag name="AS_UNIQUEID" val="294"/>
  <p:tag name="KSO_WM_UNIT_TEXT_FILL_FORE_SCHEMECOLOR_INDEX" val="13"/>
  <p:tag name="KSO_WM_UNIT_TEXT_FILL_FORE_SCHEMECOLOR_INDEX_BRIGHTNESS" val="0"/>
  <p:tag name="KSO_WM_UNIT_TEXT_FILL_TYPE" val="1"/>
</p:tagLst>
</file>

<file path=ppt/tags/tag328.xml><?xml version="1.0" encoding="utf-8"?>
<p:tagLst xmlns:p="http://schemas.openxmlformats.org/presentationml/2006/main">
  <p:tag name="AS_UNIQUEID" val="295"/>
  <p:tag name="KSO_WM_UNIT_LINE_FILL_TYPE" val="2"/>
  <p:tag name="KSO_WM_UNIT_LINE_FORE_SCHEMECOLOR_INDEX" val="14"/>
  <p:tag name="KSO_WM_UNIT_LINE_FORE_SCHEMECOLOR_INDEX_BRIGHTNESS" val="0"/>
  <p:tag name="KSO_WM_UNIT_TEXT_FILL_FORE_SCHEMECOLOR_INDEX" val="13"/>
  <p:tag name="KSO_WM_UNIT_TEXT_FILL_FORE_SCHEMECOLOR_INDEX_BRIGHTNESS" val="0"/>
  <p:tag name="KSO_WM_UNIT_TEXT_FILL_TYPE" val="1"/>
</p:tagLst>
</file>

<file path=ppt/tags/tag329.xml><?xml version="1.0" encoding="utf-8"?>
<p:tagLst xmlns:p="http://schemas.openxmlformats.org/presentationml/2006/main">
  <p:tag name="AS_UNIQUEID" val="296"/>
  <p:tag name="KSO_WM_UNIT_FILL_FORE_SCHEMECOLOR_INDEX" val="10"/>
  <p:tag name="KSO_WM_UNIT_FILL_FORE_SCHEMECOLOR_INDEX_BRIGHTNESS" val="0.6"/>
  <p:tag name="KSO_WM_UNIT_FILL_TYPE" val="1"/>
  <p:tag name="KSO_WM_UNIT_LINE_FILL_TYPE" val="2"/>
  <p:tag name="KSO_WM_UNIT_LINE_FORE_SCHEMECOLOR_INDEX" val="10"/>
  <p:tag name="KSO_WM_UNIT_LINE_FORE_SCHEMECOLOR_INDEX_BRIGHTNESS" val="0.6"/>
  <p:tag name="KSO_WM_UNIT_TEXT_FILL_FORE_SCHEMECOLOR_INDEX" val="13"/>
  <p:tag name="KSO_WM_UNIT_TEXT_FILL_FORE_SCHEMECOLOR_INDEX_BRIGHTNESS" val="0"/>
  <p:tag name="KSO_WM_UNIT_TEXT_FILL_TYPE" val="1"/>
</p:tagLst>
</file>

<file path=ppt/tags/tag330.xml><?xml version="1.0" encoding="utf-8"?>
<p:tagLst xmlns:p="http://schemas.openxmlformats.org/presentationml/2006/main">
  <p:tag name="AS_UNIQUEID" val="297"/>
  <p:tag name="KSO_WM_UNIT_TEXT_FILL_FORE_SCHEMECOLOR_INDEX" val="13"/>
  <p:tag name="KSO_WM_UNIT_TEXT_FILL_FORE_SCHEMECOLOR_INDEX_BRIGHTNESS" val="0"/>
  <p:tag name="KSO_WM_UNIT_TEXT_FILL_TYPE" val="1"/>
</p:tagLst>
</file>

<file path=ppt/tags/tag331.xml><?xml version="1.0" encoding="utf-8"?>
<p:tagLst xmlns:p="http://schemas.openxmlformats.org/presentationml/2006/main">
  <p:tag name="AS_UNIQUEID" val="298"/>
  <p:tag name="KSO_WM_UNIT_TEXT_FILL_FORE_SCHEMECOLOR_INDEX" val="13"/>
  <p:tag name="KSO_WM_UNIT_TEXT_FILL_FORE_SCHEMECOLOR_INDEX_BRIGHTNESS" val="0"/>
  <p:tag name="KSO_WM_UNIT_TEXT_FILL_TYPE" val="1"/>
</p:tagLst>
</file>

<file path=ppt/tags/tag332.xml><?xml version="1.0" encoding="utf-8"?>
<p:tagLst xmlns:p="http://schemas.openxmlformats.org/presentationml/2006/main">
  <p:tag name="AS_UNIQUEID" val="300"/>
  <p:tag name="KSO_WM_UNIT_FILL_FORE_SCHEMECOLOR_INDEX" val="9"/>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333.xml><?xml version="1.0" encoding="utf-8"?>
<p:tagLst xmlns:p="http://schemas.openxmlformats.org/presentationml/2006/main">
  <p:tag name="AS_UNIQUEID" val="650"/>
</p:tagLst>
</file>

<file path=ppt/tags/tag334.xml><?xml version="1.0" encoding="utf-8"?>
<p:tagLst xmlns:p="http://schemas.openxmlformats.org/presentationml/2006/main">
  <p:tag name="AS_UNIQUEID" val="292"/>
  <p:tag name="KSO_WM_BEAUTIFY_FLAG" val=""/>
  <p:tag name="KSO_WM_UNIT_FILL_FORE_SCHEMECOLOR_INDEX" val="5"/>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335.xml><?xml version="1.0" encoding="utf-8"?>
<p:tagLst xmlns:p="http://schemas.openxmlformats.org/presentationml/2006/main">
  <p:tag name="AS_UNIQUEID" val="292"/>
  <p:tag name="KSO_WM_BEAUTIFY_FLAG" val=""/>
  <p:tag name="KSO_WM_UNIT_FILL_FORE_SCHEMECOLOR_INDEX" val="5"/>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336.xml><?xml version="1.0" encoding="utf-8"?>
<p:tagLst xmlns:p="http://schemas.openxmlformats.org/presentationml/2006/main">
  <p:tag name="AS_UNIQUEID" val="295"/>
  <p:tag name="KSO_WM_BEAUTIFY_FLAG" val=""/>
  <p:tag name="KSO_WM_UNIT_LINE_FILL_TYPE" val="2"/>
  <p:tag name="KSO_WM_UNIT_LINE_FORE_SCHEMECOLOR_INDEX" val="14"/>
  <p:tag name="KSO_WM_UNIT_LINE_FORE_SCHEMECOLOR_INDEX_BRIGHTNESS" val="0"/>
  <p:tag name="KSO_WM_UNIT_TEXT_FILL_FORE_SCHEMECOLOR_INDEX" val="13"/>
  <p:tag name="KSO_WM_UNIT_TEXT_FILL_FORE_SCHEMECOLOR_INDEX_BRIGHTNESS" val="0"/>
  <p:tag name="KSO_WM_UNIT_TEXT_FILL_TYPE" val="1"/>
</p:tagLst>
</file>

<file path=ppt/tags/tag337.xml><?xml version="1.0" encoding="utf-8"?>
<p:tagLst xmlns:p="http://schemas.openxmlformats.org/presentationml/2006/main">
  <p:tag name="AS_UNIQUEID" val="295"/>
  <p:tag name="KSO_WM_BEAUTIFY_FLAG" val=""/>
  <p:tag name="KSO_WM_UNIT_LINE_FILL_TYPE" val="2"/>
  <p:tag name="KSO_WM_UNIT_LINE_FORE_SCHEMECOLOR_INDEX" val="14"/>
  <p:tag name="KSO_WM_UNIT_LINE_FORE_SCHEMECOLOR_INDEX_BRIGHTNESS" val="0"/>
  <p:tag name="KSO_WM_UNIT_TEXT_FILL_FORE_SCHEMECOLOR_INDEX" val="13"/>
  <p:tag name="KSO_WM_UNIT_TEXT_FILL_FORE_SCHEMECOLOR_INDEX_BRIGHTNESS" val="0"/>
  <p:tag name="KSO_WM_UNIT_TEXT_FILL_TYPE" val="1"/>
</p:tagLst>
</file>

<file path=ppt/tags/tag338.xml><?xml version="1.0" encoding="utf-8"?>
<p:tagLst xmlns:p="http://schemas.openxmlformats.org/presentationml/2006/main">
  <p:tag name="AS_UNIQUEID" val="298"/>
  <p:tag name="KSO_WM_BEAUTIFY_FLAG" val=""/>
  <p:tag name="KSO_WM_UNIT_TEXT_FILL_FORE_SCHEMECOLOR_INDEX" val="13"/>
  <p:tag name="KSO_WM_UNIT_TEXT_FILL_FORE_SCHEMECOLOR_INDEX_BRIGHTNESS" val="0"/>
  <p:tag name="KSO_WM_UNIT_TEXT_FILL_TYPE" val="1"/>
</p:tagLst>
</file>

<file path=ppt/tags/tag339.xml><?xml version="1.0" encoding="utf-8"?>
<p:tagLst xmlns:p="http://schemas.openxmlformats.org/presentationml/2006/main">
  <p:tag name="AS_UNIQUEID" val="298"/>
  <p:tag name="KSO_WM_BEAUTIFY_FLAG" val=""/>
  <p:tag name="KSO_WM_UNIT_TEXT_FILL_FORE_SCHEMECOLOR_INDEX" val="13"/>
  <p:tag name="KSO_WM_UNIT_TEXT_FILL_FORE_SCHEMECOLOR_INDEX_BRIGHTNESS" val="0"/>
  <p:tag name="KSO_WM_UNIT_TEXT_FILL_TYPE" val="1"/>
</p:tagLst>
</file>

<file path=ppt/tags/tag340.xml><?xml version="1.0" encoding="utf-8"?>
<p:tagLst xmlns:p="http://schemas.openxmlformats.org/presentationml/2006/main">
  <p:tag name="KSO_WM_SLIDE_BACKGROUND_TYPE" val="general"/>
</p:tagLst>
</file>

<file path=ppt/tags/tag341.xml><?xml version="1.0" encoding="utf-8"?>
<p:tagLst xmlns:p="http://schemas.openxmlformats.org/presentationml/2006/main">
  <p:tag name="AS_UNIQUEID" val="1538"/>
</p:tagLst>
</file>

<file path=ppt/tags/tag342.xml><?xml version="1.0" encoding="utf-8"?>
<p:tagLst xmlns:p="http://schemas.openxmlformats.org/presentationml/2006/main">
  <p:tag name="AS_UNIQUEID" val="1539"/>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343.xml><?xml version="1.0" encoding="utf-8"?>
<p:tagLst xmlns:p="http://schemas.openxmlformats.org/presentationml/2006/main">
  <p:tag name="AS_UNIQUEID" val="1540"/>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344.xml><?xml version="1.0" encoding="utf-8"?>
<p:tagLst xmlns:p="http://schemas.openxmlformats.org/presentationml/2006/main">
  <p:tag name="AS_UNIQUEID" val="303"/>
</p:tagLst>
</file>

<file path=ppt/tags/tag345.xml><?xml version="1.0" encoding="utf-8"?>
<p:tagLst xmlns:p="http://schemas.openxmlformats.org/presentationml/2006/main">
  <p:tag name="AS_UNIQUEID" val="652"/>
  <p:tag name="KSO_WM_UNIT_TEXT_FILL_FORE_SCHEMECOLOR_INDEX" val="13"/>
  <p:tag name="KSO_WM_UNIT_TEXT_FILL_FORE_SCHEMECOLOR_INDEX_BRIGHTNESS" val="0"/>
  <p:tag name="KSO_WM_UNIT_TEXT_FILL_TYPE" val="1"/>
</p:tagLst>
</file>

<file path=ppt/tags/tag346.xml><?xml version="1.0" encoding="utf-8"?>
<p:tagLst xmlns:p="http://schemas.openxmlformats.org/presentationml/2006/main">
  <p:tag name="AS_UNIQUEID" val="1541"/>
  <p:tag name="KSO_WM_BEAUTIFY_FLAG" val=""/>
  <p:tag name="KSO_WM_UNIT_TEXT_FILL_FORE_SCHEMECOLOR_INDEX" val="13"/>
  <p:tag name="KSO_WM_UNIT_TEXT_FILL_FORE_SCHEMECOLOR_INDEX_BRIGHTNESS" val="0"/>
  <p:tag name="KSO_WM_UNIT_TEXT_FILL_TYPE" val="1"/>
</p:tagLst>
</file>

<file path=ppt/tags/tag347.xml><?xml version="1.0" encoding="utf-8"?>
<p:tagLst xmlns:p="http://schemas.openxmlformats.org/presentationml/2006/main">
  <p:tag name="AS_UNIQUEID" val="1542"/>
  <p:tag name="KSO_WM_BEAUTIFY_FLAG" val=""/>
  <p:tag name="KSO_WM_UNIT_TEXT_FILL_FORE_SCHEMECOLOR_INDEX" val="13"/>
  <p:tag name="KSO_WM_UNIT_TEXT_FILL_FORE_SCHEMECOLOR_INDEX_BRIGHTNESS" val="0.15"/>
  <p:tag name="KSO_WM_UNIT_TEXT_FILL_TYPE" val="1"/>
</p:tagLst>
</file>

<file path=ppt/tags/tag348.xml><?xml version="1.0" encoding="utf-8"?>
<p:tagLst xmlns:p="http://schemas.openxmlformats.org/presentationml/2006/main">
  <p:tag name="KSO_WM_SLIDE_BACKGROUND_TYPE" val="general"/>
</p:tagLst>
</file>

<file path=ppt/tags/tag349.xml><?xml version="1.0" encoding="utf-8"?>
<p:tagLst xmlns:p="http://schemas.openxmlformats.org/presentationml/2006/main">
  <p:tag name="AS_UNIQUEID" val="1543"/>
</p:tagLst>
</file>

<file path=ppt/tags/tag350.xml><?xml version="1.0" encoding="utf-8"?>
<p:tagLst xmlns:p="http://schemas.openxmlformats.org/presentationml/2006/main">
  <p:tag name="AS_UNIQUEID" val="1544"/>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351.xml><?xml version="1.0" encoding="utf-8"?>
<p:tagLst xmlns:p="http://schemas.openxmlformats.org/presentationml/2006/main">
  <p:tag name="AS_UNIQUEID" val="1545"/>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352.xml><?xml version="1.0" encoding="utf-8"?>
<p:tagLst xmlns:p="http://schemas.openxmlformats.org/presentationml/2006/main">
  <p:tag name="AS_UNIQUEID" val="1546"/>
</p:tagLst>
</file>

<file path=ppt/tags/tag353.xml><?xml version="1.0" encoding="utf-8"?>
<p:tagLst xmlns:p="http://schemas.openxmlformats.org/presentationml/2006/main">
  <p:tag name="AS_UNIQUEID" val="1547"/>
  <p:tag name="KSO_WM_UNIT_TEXT_FILL_FORE_SCHEMECOLOR_INDEX" val="13"/>
  <p:tag name="KSO_WM_UNIT_TEXT_FILL_FORE_SCHEMECOLOR_INDEX_BRIGHTNESS" val="0.15"/>
  <p:tag name="KSO_WM_UNIT_TEXT_FILL_TYPE" val="1"/>
</p:tagLst>
</file>

<file path=ppt/tags/tag354.xml><?xml version="1.0" encoding="utf-8"?>
<p:tagLst xmlns:p="http://schemas.openxmlformats.org/presentationml/2006/main">
  <p:tag name="KSO_WM_SLIDE_BACKGROUND_TYPE" val="general"/>
</p:tagLst>
</file>

<file path=ppt/tags/tag355.xml><?xml version="1.0" encoding="utf-8"?>
<p:tagLst xmlns:p="http://schemas.openxmlformats.org/presentationml/2006/main">
  <p:tag name="AS_UNIQUEID" val="1548"/>
</p:tagLst>
</file>

<file path=ppt/tags/tag356.xml><?xml version="1.0" encoding="utf-8"?>
<p:tagLst xmlns:p="http://schemas.openxmlformats.org/presentationml/2006/main">
  <p:tag name="AS_UNIQUEID" val="1549"/>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357.xml><?xml version="1.0" encoding="utf-8"?>
<p:tagLst xmlns:p="http://schemas.openxmlformats.org/presentationml/2006/main">
  <p:tag name="AS_UNIQUEID" val="1550"/>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358.xml><?xml version="1.0" encoding="utf-8"?>
<p:tagLst xmlns:p="http://schemas.openxmlformats.org/presentationml/2006/main">
  <p:tag name="AS_UNIQUEID" val="1551"/>
  <p:tag name="KSO_WM_UNIT_TEXT_FILL_FORE_SCHEMECOLOR_INDEX" val="13"/>
  <p:tag name="KSO_WM_UNIT_TEXT_FILL_FORE_SCHEMECOLOR_INDEX_BRIGHTNESS" val="0"/>
  <p:tag name="KSO_WM_UNIT_TEXT_FILL_TYPE" val="1"/>
</p:tagLst>
</file>

<file path=ppt/tags/tag359.xml><?xml version="1.0" encoding="utf-8"?>
<p:tagLst xmlns:p="http://schemas.openxmlformats.org/presentationml/2006/main">
  <p:tag name="AS_UNIQUEID" val="1552"/>
  <p:tag name="KSO_WM_UNIT_TEXT_FILL_FORE_SCHEMECOLOR_INDEX" val="13"/>
  <p:tag name="KSO_WM_UNIT_TEXT_FILL_FORE_SCHEMECOLOR_INDEX_BRIGHTNESS" val="0.15"/>
  <p:tag name="KSO_WM_UNIT_TEXT_FILL_TYPE" val="1"/>
</p:tagLst>
</file>

<file path=ppt/tags/tag360.xml><?xml version="1.0" encoding="utf-8"?>
<p:tagLst xmlns:p="http://schemas.openxmlformats.org/presentationml/2006/main">
  <p:tag name="KSO_WM_SLIDE_BACKGROUND_TYPE" val="general"/>
</p:tagLst>
</file>

<file path=ppt/tags/tag361.xml><?xml version="1.0" encoding="utf-8"?>
<p:tagLst xmlns:p="http://schemas.openxmlformats.org/presentationml/2006/main">
  <p:tag name="AS_UNIQUEID" val="1553"/>
</p:tagLst>
</file>

<file path=ppt/tags/tag362.xml><?xml version="1.0" encoding="utf-8"?>
<p:tagLst xmlns:p="http://schemas.openxmlformats.org/presentationml/2006/main">
  <p:tag name="AS_UNIQUEID" val="1554"/>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363.xml><?xml version="1.0" encoding="utf-8"?>
<p:tagLst xmlns:p="http://schemas.openxmlformats.org/presentationml/2006/main">
  <p:tag name="AS_UNIQUEID" val="1555"/>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364.xml><?xml version="1.0" encoding="utf-8"?>
<p:tagLst xmlns:p="http://schemas.openxmlformats.org/presentationml/2006/main">
  <p:tag name="AS_UNIQUEID" val="937"/>
  <p:tag name="KSO_WM_UNIT_TEXT_FILL_FORE_SCHEMECOLOR_INDEX" val="13"/>
  <p:tag name="KSO_WM_UNIT_TEXT_FILL_FORE_SCHEMECOLOR_INDEX_BRIGHTNESS" val="0"/>
  <p:tag name="KSO_WM_UNIT_TEXT_FILL_TYPE" val="1"/>
</p:tagLst>
</file>

<file path=ppt/tags/tag365.xml><?xml version="1.0" encoding="utf-8"?>
<p:tagLst xmlns:p="http://schemas.openxmlformats.org/presentationml/2006/main">
  <p:tag name="AS_UNIQUEID" val="938"/>
  <p:tag name="KSO_WM_UNIT_TEXT_FILL_FORE_SCHEMECOLOR_INDEX" val="13"/>
  <p:tag name="KSO_WM_UNIT_TEXT_FILL_FORE_SCHEMECOLOR_INDEX_BRIGHTNESS" val="0"/>
  <p:tag name="KSO_WM_UNIT_TEXT_FILL_TYPE" val="1"/>
</p:tagLst>
</file>

<file path=ppt/tags/tag366.xml><?xml version="1.0" encoding="utf-8"?>
<p:tagLst xmlns:p="http://schemas.openxmlformats.org/presentationml/2006/main">
  <p:tag name="AS_UNIQUEID" val="939"/>
  <p:tag name="KSO_WM_UNIT_TEXT_FILL_FORE_SCHEMECOLOR_INDEX" val="13"/>
  <p:tag name="KSO_WM_UNIT_TEXT_FILL_FORE_SCHEMECOLOR_INDEX_BRIGHTNESS" val="0"/>
  <p:tag name="KSO_WM_UNIT_TEXT_FILL_TYPE" val="1"/>
</p:tagLst>
</file>

<file path=ppt/tags/tag367.xml><?xml version="1.0" encoding="utf-8"?>
<p:tagLst xmlns:p="http://schemas.openxmlformats.org/presentationml/2006/main">
  <p:tag name="AS_UNIQUEID" val="940"/>
  <p:tag name="KSO_WM_UNIT_TEXT_FILL_FORE_SCHEMECOLOR_INDEX" val="13"/>
  <p:tag name="KSO_WM_UNIT_TEXT_FILL_FORE_SCHEMECOLOR_INDEX_BRIGHTNESS" val="0"/>
  <p:tag name="KSO_WM_UNIT_TEXT_FILL_TYPE" val="1"/>
</p:tagLst>
</file>

<file path=ppt/tags/tag368.xml><?xml version="1.0" encoding="utf-8"?>
<p:tagLst xmlns:p="http://schemas.openxmlformats.org/presentationml/2006/main">
  <p:tag name="AS_UNIQUEID" val="941"/>
  <p:tag name="KSO_WM_UNIT_TEXT_FILL_FORE_SCHEMECOLOR_INDEX" val="13"/>
  <p:tag name="KSO_WM_UNIT_TEXT_FILL_FORE_SCHEMECOLOR_INDEX_BRIGHTNESS" val="0"/>
  <p:tag name="KSO_WM_UNIT_TEXT_FILL_TYPE" val="1"/>
</p:tagLst>
</file>

<file path=ppt/tags/tag369.xml><?xml version="1.0" encoding="utf-8"?>
<p:tagLst xmlns:p="http://schemas.openxmlformats.org/presentationml/2006/main">
  <p:tag name="AS_UNIQUEID" val="936"/>
  <p:tag name="KSO_WM_UNIT_TEXT_FILL_FORE_SCHEMECOLOR_INDEX" val="13"/>
  <p:tag name="KSO_WM_UNIT_TEXT_FILL_FORE_SCHEMECOLOR_INDEX_BRIGHTNESS" val="0.35"/>
  <p:tag name="KSO_WM_UNIT_TEXT_FILL_TYPE" val="1"/>
</p:tagLst>
</file>

<file path=ppt/tags/tag370.xml><?xml version="1.0" encoding="utf-8"?>
<p:tagLst xmlns:p="http://schemas.openxmlformats.org/presentationml/2006/main">
  <p:tag name="KSO_WM_SLIDE_BACKGROUND_TYPE" val="general"/>
</p:tagLst>
</file>

<file path=ppt/tags/tag371.xml><?xml version="1.0" encoding="utf-8"?>
<p:tagLst xmlns:p="http://schemas.openxmlformats.org/presentationml/2006/main">
  <p:tag name="AS_UNIQUEID" val="1556"/>
</p:tagLst>
</file>

<file path=ppt/tags/tag372.xml><?xml version="1.0" encoding="utf-8"?>
<p:tagLst xmlns:p="http://schemas.openxmlformats.org/presentationml/2006/main">
  <p:tag name="AS_UNIQUEID" val="1557"/>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373.xml><?xml version="1.0" encoding="utf-8"?>
<p:tagLst xmlns:p="http://schemas.openxmlformats.org/presentationml/2006/main">
  <p:tag name="AS_UNIQUEID" val="1558"/>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374.xml><?xml version="1.0" encoding="utf-8"?>
<p:tagLst xmlns:p="http://schemas.openxmlformats.org/presentationml/2006/main">
  <p:tag name="AS_UNIQUEID" val="943"/>
</p:tagLst>
</file>

<file path=ppt/tags/tag375.xml><?xml version="1.0" encoding="utf-8"?>
<p:tagLst xmlns:p="http://schemas.openxmlformats.org/presentationml/2006/main">
  <p:tag name="AS_UNIQUEID" val="944"/>
</p:tagLst>
</file>

<file path=ppt/tags/tag376.xml><?xml version="1.0" encoding="utf-8"?>
<p:tagLst xmlns:p="http://schemas.openxmlformats.org/presentationml/2006/main">
  <p:tag name="AS_UNIQUEID" val="945"/>
</p:tagLst>
</file>

<file path=ppt/tags/tag377.xml><?xml version="1.0" encoding="utf-8"?>
<p:tagLst xmlns:p="http://schemas.openxmlformats.org/presentationml/2006/main">
  <p:tag name="AS_UNIQUEID" val="946"/>
</p:tagLst>
</file>

<file path=ppt/tags/tag378.xml><?xml version="1.0" encoding="utf-8"?>
<p:tagLst xmlns:p="http://schemas.openxmlformats.org/presentationml/2006/main">
  <p:tag name="AS_UNIQUEID" val="947"/>
</p:tagLst>
</file>

<file path=ppt/tags/tag379.xml><?xml version="1.0" encoding="utf-8"?>
<p:tagLst xmlns:p="http://schemas.openxmlformats.org/presentationml/2006/main">
  <p:tag name="KSO_WM_SLIDE_BACKGROUND_TYPE" val="general"/>
</p:tagLst>
</file>

<file path=ppt/tags/tag380.xml><?xml version="1.0" encoding="utf-8"?>
<p:tagLst xmlns:p="http://schemas.openxmlformats.org/presentationml/2006/main">
  <p:tag name="AS_UNIQUEID" val="1559"/>
</p:tagLst>
</file>

<file path=ppt/tags/tag381.xml><?xml version="1.0" encoding="utf-8"?>
<p:tagLst xmlns:p="http://schemas.openxmlformats.org/presentationml/2006/main">
  <p:tag name="AS_UNIQUEID" val="1560"/>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382.xml><?xml version="1.0" encoding="utf-8"?>
<p:tagLst xmlns:p="http://schemas.openxmlformats.org/presentationml/2006/main">
  <p:tag name="AS_UNIQUEID" val="1561"/>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383.xml><?xml version="1.0" encoding="utf-8"?>
<p:tagLst xmlns:p="http://schemas.openxmlformats.org/presentationml/2006/main">
  <p:tag name="AS_UNIQUEID" val="1562"/>
  <p:tag name="KSO_WM_BEAUTIFY_FLAG" val=""/>
</p:tagLst>
</file>

<file path=ppt/tags/tag384.xml><?xml version="1.0" encoding="utf-8"?>
<p:tagLst xmlns:p="http://schemas.openxmlformats.org/presentationml/2006/main">
  <p:tag name="KSO_WM_SLIDE_BACKGROUND_TYPE" val="general"/>
</p:tagLst>
</file>

<file path=ppt/tags/tag385.xml><?xml version="1.0" encoding="utf-8"?>
<p:tagLst xmlns:p="http://schemas.openxmlformats.org/presentationml/2006/main">
  <p:tag name="AS_UNIQUEID" val="1563"/>
</p:tagLst>
</file>

<file path=ppt/tags/tag386.xml><?xml version="1.0" encoding="utf-8"?>
<p:tagLst xmlns:p="http://schemas.openxmlformats.org/presentationml/2006/main">
  <p:tag name="AS_UNIQUEID" val="1564"/>
  <p:tag name="KSO_WM_ASSEMBLE_CHIP_INDEX" val="ae91cb4e723d478685c7c5ff167dbc35"/>
  <p:tag name="KSO_WM_BEAUTIFY_FLAG" val="#wm#"/>
  <p:tag name="KSO_WM_CHIP_FILLAREA_FILL_RULE" val="{&quot;fill_align&quot;:&quot;cm&quot;,&quot;fill_mode&quot;:&quot;adaptive&quot;,&quot;sacle_strategy&quot;:&quot;smart&quot;}"/>
  <p:tag name="KSO_WM_CHIP_GROUPID" val="5ebe41950ac41c4a0a525618"/>
  <p:tag name="KSO_WM_CHIP_XID" val="5ebe41950ac41c4a0a525619"/>
  <p:tag name="KSO_WM_TAG_VERSION" val="1.0"/>
  <p:tag name="KSO_WM_TEMPLATE_CATEGORY" val="custom"/>
  <p:tag name="KSO_WM_TEMPLATE_INDEX" val="20205172"/>
  <p:tag name="KSO_WM_UNIT_BLOCK" val="0"/>
  <p:tag name="KSO_WM_UNIT_COMPATIBLE" val="0"/>
  <p:tag name="KSO_WM_UNIT_DEC_AREA_ID" val="45ce227246894ce1993bec00f094d60e"/>
  <p:tag name="KSO_WM_UNIT_DEFAULT_FONT" val="24;32;2"/>
  <p:tag name="KSO_WM_UNIT_DIAGRAM_ISNUMVISUAL" val="0"/>
  <p:tag name="KSO_WM_UNIT_DIAGRAM_ISREFERUNIT" val="0"/>
  <p:tag name="KSO_WM_UNIT_HIGHLIGHT" val="0"/>
  <p:tag name="KSO_WM_UNIT_ID" val="custom20205172_7*a*1"/>
  <p:tag name="KSO_WM_UNIT_INDEX" val="1"/>
  <p:tag name="KSO_WM_UNIT_ISCONTENTSTITLE" val="0"/>
  <p:tag name="KSO_WM_UNIT_ISNUMDGMTITLE" val="0"/>
  <p:tag name="KSO_WM_UNIT_LAYERLEVEL" val="1"/>
  <p:tag name="KSO_WM_UNIT_NOCLEAR" val="0"/>
  <p:tag name="KSO_WM_UNIT_PRESET_TEXT" val="单击此处添加大标题内容"/>
  <p:tag name="KSO_WM_UNIT_TEXT_FILL_FORE_SCHEMECOLOR_INDEX" val="13"/>
  <p:tag name="KSO_WM_UNIT_TEXT_FILL_FORE_SCHEMECOLOR_INDEX_BRIGHTNESS" val="0.15"/>
  <p:tag name="KSO_WM_UNIT_TEXT_FILL_TYPE" val="1"/>
  <p:tag name="KSO_WM_UNIT_TYPE" val="a"/>
  <p:tag name="KSO_WM_UNIT_VALUE" val="19"/>
</p:tagLst>
</file>

<file path=ppt/tags/tag387.xml><?xml version="1.0" encoding="utf-8"?>
<p:tagLst xmlns:p="http://schemas.openxmlformats.org/presentationml/2006/main">
  <p:tag name="KSO_WM_BEAUTIFY_FLAG" val="#wm#"/>
  <p:tag name="KSO_WM_CHIP_FILLPROP" val="[[{&quot;fill_id&quot;:&quot;c8df1a3465854d8b966b02b3af772576&quot;,&quot;fill_align&quot;:&quot;cm&quot;,&quot;text_align&quot;:&quot;lm&quot;,&quot;text_direction&quot;:&quot;horizontal&quot;,&quot;chip_types&quot;:[&quot;text&quot;,&quot;header&quot;]}]]"/>
  <p:tag name="KSO_WM_CHIP_GROUPID" val="5ebf6661ddc3daf3fef3f760"/>
  <p:tag name="KSO_WM_CHIP_INFOS" val="{&quot;layout_type&quot;:&quot;forright2&quot;,&quot;slide_type&quot;:[&quot;sectionTitle&quot;],&quot;aspect_ratio&quot;:&quot;16:9&quot;}"/>
  <p:tag name="KSO_WM_CHIP_XID" val="5ebe041a0ac41c4a0a525598"/>
  <p:tag name="KSO_WM_SLIDE_BACKGROUND_TYPE" val="general"/>
  <p:tag name="KSO_WM_SLIDE_BK_DARK_LIGHT" val="2"/>
  <p:tag name="KSO_WM_SLIDE_ID" val="custom20205172_7"/>
  <p:tag name="KSO_WM_SLIDE_INDEX" val="7"/>
  <p:tag name="KSO_WM_SLIDE_ITEM_CNT" val="0"/>
  <p:tag name="KSO_WM_SLIDE_LAYOUT" val="a_b_e"/>
  <p:tag name="KSO_WM_SLIDE_LAYOUT_CNT" val="1_1_1"/>
  <p:tag name="KSO_WM_SLIDE_LAYOUT_INFO" val="{&quot;id&quot;:&quot;2020-10-29T14:35:02&quot;,&quot;maxSize&quot;:{&quot;size1&quot;:65.90160364221644},&quot;minSize&quot;:{&quot;size1&quot;:57.50160364221644},&quot;normalSize&quot;:{&quot;size1&quot;:61.70160364221644},&quot;subLayout&quot;:[{&quot;id&quot;:&quot;2020-10-29T14:35:02&quot;,&quot;maxSize&quot;:{&quot;size1&quot;:89.77885343791486},&quot;minSize&quot;:{&quot;size1&quot;:77.67885343791485},&quot;normalSize&quot;:{&quot;size1&quot;:84.07885343791486},&quot;subLayout&quot;:[{&quot;id&quot;:&quot;2020-10-29T14:35:02&quot;,&quot;margin&quot;:{&quot;bottom&quot;:1.3915197849273682,&quot;left&quot;:9.419241905212402,&quot;right&quot;:1.6932580471038818,&quot;top&quot;:2.573974609375},&quot;type&quot;:0},{&quot;id&quot;:&quot;2020-10-29T14:35:02&quot;,&quot;margin&quot;:{&quot;bottom&quot;:0.09673541784286499,&quot;left&quot;:9.419241905212402,&quot;right&quot;:1.6932580471038818,&quot;top&quot;:0.15541090071201324},&quot;type&quot;:0}],&quot;type&quot;:0},{&quot;id&quot;:&quot;2020-10-29T14:35:02&quot;,&quot;margin&quot;:{&quot;bottom&quot;:2.573979616165161,&quot;left&quot;:9.419241905212402,&quot;right&quot;:1.6932580471038818,&quot;top&quot;:0.08318109065294266},&quot;type&quot;:0}],&quot;type&quot;:0}"/>
  <p:tag name="KSO_WM_SLIDE_POSITION" val="380*69"/>
  <p:tag name="KSO_WM_SLIDE_SIZE" val="540*400"/>
  <p:tag name="KSO_WM_SLIDE_SUBTYPE" val="pureTxt"/>
  <p:tag name="KSO_WM_SLIDE_SUPPORT_FEATURE_TYPE" val="0"/>
  <p:tag name="KSO_WM_SLIDE_TYPE" val="sectionTitle"/>
  <p:tag name="KSO_WM_TAG_VERSION" val="1.0"/>
  <p:tag name="KSO_WM_TEMPLATE_ASSEMBLE_GROUPID" val="5f8cf9aea61ec3b55284a78a"/>
  <p:tag name="KSO_WM_TEMPLATE_ASSEMBLE_XID" val="5f9a628f989d9bef5b8f736d"/>
  <p:tag name="KSO_WM_TEMPLATE_CATEGORY" val="custom"/>
  <p:tag name="KSO_WM_TEMPLATE_COLOR_TYPE" val="1"/>
  <p:tag name="KSO_WM_TEMPLATE_INDEX" val="20205172"/>
  <p:tag name="KSO_WM_TEMPLATE_MASTER_TYPE" val="1"/>
  <p:tag name="KSO_WM_TEMPLATE_SUBCATEGORY" val="21"/>
</p:tagLst>
</file>

<file path=ppt/tags/tag388.xml><?xml version="1.0" encoding="utf-8"?>
<p:tagLst xmlns:p="http://schemas.openxmlformats.org/presentationml/2006/main">
  <p:tag name="AS_UNIQUEID" val="1565"/>
</p:tagLst>
</file>

<file path=ppt/tags/tag389.xml><?xml version="1.0" encoding="utf-8"?>
<p:tagLst xmlns:p="http://schemas.openxmlformats.org/presentationml/2006/main">
  <p:tag name="AS_UNIQUEID" val="1566"/>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390.xml><?xml version="1.0" encoding="utf-8"?>
<p:tagLst xmlns:p="http://schemas.openxmlformats.org/presentationml/2006/main">
  <p:tag name="AS_UNIQUEID" val="1567"/>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391.xml><?xml version="1.0" encoding="utf-8"?>
<p:tagLst xmlns:p="http://schemas.openxmlformats.org/presentationml/2006/main">
  <p:tag name="AS_UNIQUEID" val="730"/>
</p:tagLst>
</file>

<file path=ppt/tags/tag392.xml><?xml version="1.0" encoding="utf-8"?>
<p:tagLst xmlns:p="http://schemas.openxmlformats.org/presentationml/2006/main">
  <p:tag name="AS_UNIQUEID" val="731"/>
</p:tagLst>
</file>

<file path=ppt/tags/tag393.xml><?xml version="1.0" encoding="utf-8"?>
<p:tagLst xmlns:p="http://schemas.openxmlformats.org/presentationml/2006/main">
  <p:tag name="AS_UNIQUEID" val="732"/>
</p:tagLst>
</file>

<file path=ppt/tags/tag394.xml><?xml version="1.0" encoding="utf-8"?>
<p:tagLst xmlns:p="http://schemas.openxmlformats.org/presentationml/2006/main">
  <p:tag name="AS_UNIQUEID" val="733"/>
</p:tagLst>
</file>

<file path=ppt/tags/tag395.xml><?xml version="1.0" encoding="utf-8"?>
<p:tagLst xmlns:p="http://schemas.openxmlformats.org/presentationml/2006/main">
  <p:tag name="AS_UNIQUEID" val="734"/>
</p:tagLst>
</file>

<file path=ppt/tags/tag396.xml><?xml version="1.0" encoding="utf-8"?>
<p:tagLst xmlns:p="http://schemas.openxmlformats.org/presentationml/2006/main">
  <p:tag name="AS_UNIQUEID" val="735"/>
</p:tagLst>
</file>

<file path=ppt/tags/tag397.xml><?xml version="1.0" encoding="utf-8"?>
<p:tagLst xmlns:p="http://schemas.openxmlformats.org/presentationml/2006/main">
  <p:tag name="AS_UNIQUEID" val="736"/>
</p:tagLst>
</file>

<file path=ppt/tags/tag398.xml><?xml version="1.0" encoding="utf-8"?>
<p:tagLst xmlns:p="http://schemas.openxmlformats.org/presentationml/2006/main">
  <p:tag name="AS_UNIQUEID" val="737"/>
  <p:tag name="KSO_WM_UNIT_TEXT_FILL_FORE_SCHEMECOLOR_INDEX" val="13"/>
  <p:tag name="KSO_WM_UNIT_TEXT_FILL_FORE_SCHEMECOLOR_INDEX_BRIGHTNESS" val="0"/>
  <p:tag name="KSO_WM_UNIT_TEXT_FILL_TYPE" val="1"/>
</p:tagLst>
</file>

<file path=ppt/tags/tag399.xml><?xml version="1.0" encoding="utf-8"?>
<p:tagLst xmlns:p="http://schemas.openxmlformats.org/presentationml/2006/main">
  <p:tag name="KSO_WM_SLIDE_BACKGROUND_TYPE" val="general"/>
</p:tagLst>
</file>

<file path=ppt/tags/tag400.xml><?xml version="1.0" encoding="utf-8"?>
<p:tagLst xmlns:p="http://schemas.openxmlformats.org/presentationml/2006/main">
  <p:tag name="AS_UNIQUEID" val="1568"/>
</p:tagLst>
</file>

<file path=ppt/tags/tag401.xml><?xml version="1.0" encoding="utf-8"?>
<p:tagLst xmlns:p="http://schemas.openxmlformats.org/presentationml/2006/main">
  <p:tag name="AS_UNIQUEID" val="1145"/>
</p:tagLst>
</file>

<file path=ppt/tags/tag402.xml><?xml version="1.0" encoding="utf-8"?>
<p:tagLst xmlns:p="http://schemas.openxmlformats.org/presentationml/2006/main">
  <p:tag name="AS_UNIQUEID" val="1146"/>
</p:tagLst>
</file>

<file path=ppt/tags/tag403.xml><?xml version="1.0" encoding="utf-8"?>
<p:tagLst xmlns:p="http://schemas.openxmlformats.org/presentationml/2006/main">
  <p:tag name="AS_UNIQUEID" val="1569"/>
</p:tagLst>
</file>

<file path=ppt/tags/tag404.xml><?xml version="1.0" encoding="utf-8"?>
<p:tagLst xmlns:p="http://schemas.openxmlformats.org/presentationml/2006/main">
  <p:tag name="AS_UNIQUEID" val="1570"/>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405.xml><?xml version="1.0" encoding="utf-8"?>
<p:tagLst xmlns:p="http://schemas.openxmlformats.org/presentationml/2006/main">
  <p:tag name="AS_UNIQUEID" val="1571"/>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406.xml><?xml version="1.0" encoding="utf-8"?>
<p:tagLst xmlns:p="http://schemas.openxmlformats.org/presentationml/2006/main">
  <p:tag name="AS_UNIQUEID" val="739"/>
</p:tagLst>
</file>

<file path=ppt/tags/tag407.xml><?xml version="1.0" encoding="utf-8"?>
<p:tagLst xmlns:p="http://schemas.openxmlformats.org/presentationml/2006/main">
  <p:tag name="AS_UNIQUEID" val="740"/>
</p:tagLst>
</file>

<file path=ppt/tags/tag408.xml><?xml version="1.0" encoding="utf-8"?>
<p:tagLst xmlns:p="http://schemas.openxmlformats.org/presentationml/2006/main">
  <p:tag name="AS_UNIQUEID" val="741"/>
</p:tagLst>
</file>

<file path=ppt/tags/tag409.xml><?xml version="1.0" encoding="utf-8"?>
<p:tagLst xmlns:p="http://schemas.openxmlformats.org/presentationml/2006/main">
  <p:tag name="AS_UNIQUEID" val="742"/>
</p:tagLst>
</file>

<file path=ppt/tags/tag410.xml><?xml version="1.0" encoding="utf-8"?>
<p:tagLst xmlns:p="http://schemas.openxmlformats.org/presentationml/2006/main">
  <p:tag name="AS_UNIQUEID" val="743"/>
</p:tagLst>
</file>

<file path=ppt/tags/tag411.xml><?xml version="1.0" encoding="utf-8"?>
<p:tagLst xmlns:p="http://schemas.openxmlformats.org/presentationml/2006/main">
  <p:tag name="AS_UNIQUEID" val="744"/>
</p:tagLst>
</file>

<file path=ppt/tags/tag412.xml><?xml version="1.0" encoding="utf-8"?>
<p:tagLst xmlns:p="http://schemas.openxmlformats.org/presentationml/2006/main">
  <p:tag name="AS_UNIQUEID" val="745"/>
</p:tagLst>
</file>

<file path=ppt/tags/tag413.xml><?xml version="1.0" encoding="utf-8"?>
<p:tagLst xmlns:p="http://schemas.openxmlformats.org/presentationml/2006/main">
  <p:tag name="AS_UNIQUEID" val="746"/>
  <p:tag name="KSO_WM_UNIT_FILL_FORE_SCHEMECOLOR_INDEX" val="5"/>
  <p:tag name="KSO_WM_UNIT_FILL_FORE_SCHEMECOLOR_INDEX_BRIGHTNESS" val="0"/>
  <p:tag name="KSO_WM_UNIT_FILL_TYPE" val="1"/>
  <p:tag name="KSO_WM_UNIT_LINE_FILL_TYPE" val="2"/>
  <p:tag name="KSO_WM_UNIT_LINE_FORE_SCHEMECOLOR_INDEX" val="13"/>
  <p:tag name="KSO_WM_UNIT_LINE_FORE_SCHEMECOLOR_INDEX_BRIGHTNESS" val="0"/>
</p:tagLst>
</file>

<file path=ppt/tags/tag414.xml><?xml version="1.0" encoding="utf-8"?>
<p:tagLst xmlns:p="http://schemas.openxmlformats.org/presentationml/2006/main">
  <p:tag name="AS_UNIQUEID" val="747"/>
  <p:tag name="KSO_WM_UNIT_FILL_FORE_SCHEMECOLOR_INDEX" val="7"/>
  <p:tag name="KSO_WM_UNIT_FILL_FORE_SCHEMECOLOR_INDEX_BRIGHTNESS" val="0"/>
  <p:tag name="KSO_WM_UNIT_FILL_TYPE" val="1"/>
  <p:tag name="KSO_WM_UNIT_LINE_FILL_TYPE" val="2"/>
  <p:tag name="KSO_WM_UNIT_LINE_FORE_SCHEMECOLOR_INDEX" val="13"/>
  <p:tag name="KSO_WM_UNIT_LINE_FORE_SCHEMECOLOR_INDEX_BRIGHTNESS" val="0"/>
</p:tagLst>
</file>

<file path=ppt/tags/tag415.xml><?xml version="1.0" encoding="utf-8"?>
<p:tagLst xmlns:p="http://schemas.openxmlformats.org/presentationml/2006/main">
  <p:tag name="AS_UNIQUEID" val="748"/>
  <p:tag name="KSO_WM_UNIT_FILL_FORE_SCHEMECOLOR_INDEX" val="8"/>
  <p:tag name="KSO_WM_UNIT_FILL_FORE_SCHEMECOLOR_INDEX_BRIGHTNESS" val="0"/>
  <p:tag name="KSO_WM_UNIT_FILL_TYPE" val="1"/>
  <p:tag name="KSO_WM_UNIT_LINE_FILL_TYPE" val="2"/>
  <p:tag name="KSO_WM_UNIT_LINE_FORE_SCHEMECOLOR_INDEX" val="13"/>
  <p:tag name="KSO_WM_UNIT_LINE_FORE_SCHEMECOLOR_INDEX_BRIGHTNESS" val="0"/>
</p:tagLst>
</file>

<file path=ppt/tags/tag416.xml><?xml version="1.0" encoding="utf-8"?>
<p:tagLst xmlns:p="http://schemas.openxmlformats.org/presentationml/2006/main">
  <p:tag name="AS_UNIQUEID" val="749"/>
  <p:tag name="KSO_WM_UNIT_FILL_FORE_SCHEMECOLOR_INDEX" val="5"/>
  <p:tag name="KSO_WM_UNIT_FILL_FORE_SCHEMECOLOR_INDEX_BRIGHTNESS" val="0"/>
  <p:tag name="KSO_WM_UNIT_FILL_TYPE" val="1"/>
  <p:tag name="KSO_WM_UNIT_LINE_FILL_TYPE" val="2"/>
  <p:tag name="KSO_WM_UNIT_LINE_FORE_SCHEMECOLOR_INDEX" val="13"/>
  <p:tag name="KSO_WM_UNIT_LINE_FORE_SCHEMECOLOR_INDEX_BRIGHTNESS" val="0"/>
</p:tagLst>
</file>

<file path=ppt/tags/tag417.xml><?xml version="1.0" encoding="utf-8"?>
<p:tagLst xmlns:p="http://schemas.openxmlformats.org/presentationml/2006/main">
  <p:tag name="AS_UNIQUEID" val="750"/>
  <p:tag name="KSO_WM_UNIT_FILL_FORE_SCHEMECOLOR_INDEX" val="7"/>
  <p:tag name="KSO_WM_UNIT_FILL_FORE_SCHEMECOLOR_INDEX_BRIGHTNESS" val="0"/>
  <p:tag name="KSO_WM_UNIT_FILL_TYPE" val="1"/>
  <p:tag name="KSO_WM_UNIT_LINE_FILL_TYPE" val="2"/>
  <p:tag name="KSO_WM_UNIT_LINE_FORE_SCHEMECOLOR_INDEX" val="13"/>
  <p:tag name="KSO_WM_UNIT_LINE_FORE_SCHEMECOLOR_INDEX_BRIGHTNESS" val="0"/>
</p:tagLst>
</file>

<file path=ppt/tags/tag418.xml><?xml version="1.0" encoding="utf-8"?>
<p:tagLst xmlns:p="http://schemas.openxmlformats.org/presentationml/2006/main">
  <p:tag name="AS_UNIQUEID" val="751"/>
  <p:tag name="KSO_WM_UNIT_FILL_FORE_SCHEMECOLOR_INDEX" val="8"/>
  <p:tag name="KSO_WM_UNIT_FILL_FORE_SCHEMECOLOR_INDEX_BRIGHTNESS" val="0"/>
  <p:tag name="KSO_WM_UNIT_FILL_TYPE" val="1"/>
  <p:tag name="KSO_WM_UNIT_LINE_FILL_TYPE" val="2"/>
  <p:tag name="KSO_WM_UNIT_LINE_FORE_SCHEMECOLOR_INDEX" val="13"/>
  <p:tag name="KSO_WM_UNIT_LINE_FORE_SCHEMECOLOR_INDEX_BRIGHTNESS" val="0"/>
</p:tagLst>
</file>

<file path=ppt/tags/tag419.xml><?xml version="1.0" encoding="utf-8"?>
<p:tagLst xmlns:p="http://schemas.openxmlformats.org/presentationml/2006/main">
  <p:tag name="AS_UNIQUEID" val="752"/>
</p:tagLst>
</file>

<file path=ppt/tags/tag420.xml><?xml version="1.0" encoding="utf-8"?>
<p:tagLst xmlns:p="http://schemas.openxmlformats.org/presentationml/2006/main">
  <p:tag name="AS_UNIQUEID" val="753"/>
  <p:tag name="KSO_WM_UNIT_LINE_FILL_TYPE" val="2"/>
  <p:tag name="KSO_WM_UNIT_LINE_FORE_SCHEMECOLOR_INDEX" val="15"/>
  <p:tag name="KSO_WM_UNIT_LINE_FORE_SCHEMECOLOR_INDEX_BRIGHTNESS" val="0"/>
</p:tagLst>
</file>

<file path=ppt/tags/tag421.xml><?xml version="1.0" encoding="utf-8"?>
<p:tagLst xmlns:p="http://schemas.openxmlformats.org/presentationml/2006/main">
  <p:tag name="AS_UNIQUEID" val="754"/>
  <p:tag name="KSO_WM_UNIT_LINE_FILL_TYPE" val="2"/>
  <p:tag name="KSO_WM_UNIT_LINE_FORE_SCHEMECOLOR_INDEX" val="15"/>
  <p:tag name="KSO_WM_UNIT_LINE_FORE_SCHEMECOLOR_INDEX_BRIGHTNESS" val="0"/>
</p:tagLst>
</file>

<file path=ppt/tags/tag422.xml><?xml version="1.0" encoding="utf-8"?>
<p:tagLst xmlns:p="http://schemas.openxmlformats.org/presentationml/2006/main">
  <p:tag name="AS_UNIQUEID" val="755"/>
  <p:tag name="KSO_WM_UNIT_LINE_FILL_TYPE" val="2"/>
  <p:tag name="KSO_WM_UNIT_LINE_FORE_SCHEMECOLOR_INDEX" val="15"/>
  <p:tag name="KSO_WM_UNIT_LINE_FORE_SCHEMECOLOR_INDEX_BRIGHTNESS" val="0"/>
</p:tagLst>
</file>

<file path=ppt/tags/tag423.xml><?xml version="1.0" encoding="utf-8"?>
<p:tagLst xmlns:p="http://schemas.openxmlformats.org/presentationml/2006/main">
  <p:tag name="AS_UNIQUEID" val="756"/>
</p:tagLst>
</file>

<file path=ppt/tags/tag424.xml><?xml version="1.0" encoding="utf-8"?>
<p:tagLst xmlns:p="http://schemas.openxmlformats.org/presentationml/2006/main">
  <p:tag name="AS_UNIQUEID" val="757"/>
  <p:tag name="KSO_WM_UNIT_LINE_FILL_TYPE" val="2"/>
  <p:tag name="KSO_WM_UNIT_LINE_FORE_SCHEMECOLOR_INDEX" val="6"/>
  <p:tag name="KSO_WM_UNIT_LINE_FORE_SCHEMECOLOR_INDEX_BRIGHTNESS" val="0"/>
</p:tagLst>
</file>

<file path=ppt/tags/tag425.xml><?xml version="1.0" encoding="utf-8"?>
<p:tagLst xmlns:p="http://schemas.openxmlformats.org/presentationml/2006/main">
  <p:tag name="AS_UNIQUEID" val="758"/>
  <p:tag name="KSO_WM_UNIT_LINE_FILL_TYPE" val="2"/>
  <p:tag name="KSO_WM_UNIT_LINE_FORE_SCHEMECOLOR_INDEX" val="6"/>
  <p:tag name="KSO_WM_UNIT_LINE_FORE_SCHEMECOLOR_INDEX_BRIGHTNESS" val="0"/>
</p:tagLst>
</file>

<file path=ppt/tags/tag426.xml><?xml version="1.0" encoding="utf-8"?>
<p:tagLst xmlns:p="http://schemas.openxmlformats.org/presentationml/2006/main">
  <p:tag name="AS_UNIQUEID" val="759"/>
  <p:tag name="KSO_WM_UNIT_LINE_FILL_TYPE" val="2"/>
  <p:tag name="KSO_WM_UNIT_LINE_FORE_SCHEMECOLOR_INDEX" val="6"/>
  <p:tag name="KSO_WM_UNIT_LINE_FORE_SCHEMECOLOR_INDEX_BRIGHTNESS" val="0"/>
</p:tagLst>
</file>

<file path=ppt/tags/tag427.xml><?xml version="1.0" encoding="utf-8"?>
<p:tagLst xmlns:p="http://schemas.openxmlformats.org/presentationml/2006/main">
  <p:tag name="AS_UNIQUEID" val="760"/>
</p:tagLst>
</file>

<file path=ppt/tags/tag428.xml><?xml version="1.0" encoding="utf-8"?>
<p:tagLst xmlns:p="http://schemas.openxmlformats.org/presentationml/2006/main">
  <p:tag name="AS_UNIQUEID" val="761"/>
  <p:tag name="KSO_WM_UNIT_LINE_FILL_TYPE" val="2"/>
  <p:tag name="KSO_WM_UNIT_LINE_FORE_SCHEMECOLOR_INDEX" val="9"/>
  <p:tag name="KSO_WM_UNIT_LINE_FORE_SCHEMECOLOR_INDEX_BRIGHTNESS" val="0"/>
</p:tagLst>
</file>

<file path=ppt/tags/tag429.xml><?xml version="1.0" encoding="utf-8"?>
<p:tagLst xmlns:p="http://schemas.openxmlformats.org/presentationml/2006/main">
  <p:tag name="AS_UNIQUEID" val="762"/>
  <p:tag name="KSO_WM_UNIT_LINE_FILL_TYPE" val="2"/>
  <p:tag name="KSO_WM_UNIT_LINE_FORE_SCHEMECOLOR_INDEX" val="9"/>
  <p:tag name="KSO_WM_UNIT_LINE_FORE_SCHEMECOLOR_INDEX_BRIGHTNESS" val="0"/>
</p:tagLst>
</file>

<file path=ppt/tags/tag430.xml><?xml version="1.0" encoding="utf-8"?>
<p:tagLst xmlns:p="http://schemas.openxmlformats.org/presentationml/2006/main">
  <p:tag name="AS_UNIQUEID" val="763"/>
  <p:tag name="KSO_WM_UNIT_LINE_FILL_TYPE" val="2"/>
  <p:tag name="KSO_WM_UNIT_LINE_FORE_SCHEMECOLOR_INDEX" val="9"/>
  <p:tag name="KSO_WM_UNIT_LINE_FORE_SCHEMECOLOR_INDEX_BRIGHTNESS" val="0"/>
</p:tagLst>
</file>

<file path=ppt/tags/tag431.xml><?xml version="1.0" encoding="utf-8"?>
<p:tagLst xmlns:p="http://schemas.openxmlformats.org/presentationml/2006/main">
  <p:tag name="AS_UNIQUEID" val="764"/>
</p:tagLst>
</file>

<file path=ppt/tags/tag432.xml><?xml version="1.0" encoding="utf-8"?>
<p:tagLst xmlns:p="http://schemas.openxmlformats.org/presentationml/2006/main">
  <p:tag name="AS_UNIQUEID" val="765"/>
</p:tagLst>
</file>

<file path=ppt/tags/tag433.xml><?xml version="1.0" encoding="utf-8"?>
<p:tagLst xmlns:p="http://schemas.openxmlformats.org/presentationml/2006/main">
  <p:tag name="KSO_WM_SLIDE_BACKGROUND_TYPE" val="general"/>
</p:tagLst>
</file>

<file path=ppt/tags/tag434.xml><?xml version="1.0" encoding="utf-8"?>
<p:tagLst xmlns:p="http://schemas.openxmlformats.org/presentationml/2006/main">
  <p:tag name="AS_UNIQUEID" val="1572"/>
</p:tagLst>
</file>

<file path=ppt/tags/tag435.xml><?xml version="1.0" encoding="utf-8"?>
<p:tagLst xmlns:p="http://schemas.openxmlformats.org/presentationml/2006/main">
  <p:tag name="AS_UNIQUEID" val="1573"/>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436.xml><?xml version="1.0" encoding="utf-8"?>
<p:tagLst xmlns:p="http://schemas.openxmlformats.org/presentationml/2006/main">
  <p:tag name="AS_UNIQUEID" val="1574"/>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437.xml><?xml version="1.0" encoding="utf-8"?>
<p:tagLst xmlns:p="http://schemas.openxmlformats.org/presentationml/2006/main">
  <p:tag name="AS_UNIQUEID" val="767"/>
</p:tagLst>
</file>

<file path=ppt/tags/tag438.xml><?xml version="1.0" encoding="utf-8"?>
<p:tagLst xmlns:p="http://schemas.openxmlformats.org/presentationml/2006/main">
  <p:tag name="AS_UNIQUEID" val="768"/>
</p:tagLst>
</file>

<file path=ppt/tags/tag439.xml><?xml version="1.0" encoding="utf-8"?>
<p:tagLst xmlns:p="http://schemas.openxmlformats.org/presentationml/2006/main">
  <p:tag name="AS_UNIQUEID" val="769"/>
</p:tagLst>
</file>

<file path=ppt/tags/tag440.xml><?xml version="1.0" encoding="utf-8"?>
<p:tagLst xmlns:p="http://schemas.openxmlformats.org/presentationml/2006/main">
  <p:tag name="AS_UNIQUEID" val="770"/>
</p:tagLst>
</file>

<file path=ppt/tags/tag441.xml><?xml version="1.0" encoding="utf-8"?>
<p:tagLst xmlns:p="http://schemas.openxmlformats.org/presentationml/2006/main">
  <p:tag name="AS_UNIQUEID" val="771"/>
</p:tagLst>
</file>

<file path=ppt/tags/tag442.xml><?xml version="1.0" encoding="utf-8"?>
<p:tagLst xmlns:p="http://schemas.openxmlformats.org/presentationml/2006/main">
  <p:tag name="AS_UNIQUEID" val="772"/>
</p:tagLst>
</file>

<file path=ppt/tags/tag443.xml><?xml version="1.0" encoding="utf-8"?>
<p:tagLst xmlns:p="http://schemas.openxmlformats.org/presentationml/2006/main">
  <p:tag name="AS_UNIQUEID" val="773"/>
</p:tagLst>
</file>

<file path=ppt/tags/tag444.xml><?xml version="1.0" encoding="utf-8"?>
<p:tagLst xmlns:p="http://schemas.openxmlformats.org/presentationml/2006/main">
  <p:tag name="AS_UNIQUEID" val="774"/>
</p:tagLst>
</file>

<file path=ppt/tags/tag445.xml><?xml version="1.0" encoding="utf-8"?>
<p:tagLst xmlns:p="http://schemas.openxmlformats.org/presentationml/2006/main">
  <p:tag name="AS_UNIQUEID" val="775"/>
</p:tagLst>
</file>

<file path=ppt/tags/tag446.xml><?xml version="1.0" encoding="utf-8"?>
<p:tagLst xmlns:p="http://schemas.openxmlformats.org/presentationml/2006/main">
  <p:tag name="AS_UNIQUEID" val="776"/>
</p:tagLst>
</file>

<file path=ppt/tags/tag447.xml><?xml version="1.0" encoding="utf-8"?>
<p:tagLst xmlns:p="http://schemas.openxmlformats.org/presentationml/2006/main">
  <p:tag name="KSO_WM_SLIDE_BACKGROUND_TYPE" val="general"/>
</p:tagLst>
</file>

<file path=ppt/tags/tag448.xml><?xml version="1.0" encoding="utf-8"?>
<p:tagLst xmlns:p="http://schemas.openxmlformats.org/presentationml/2006/main">
  <p:tag name="AS_UNIQUEID" val="1575"/>
</p:tagLst>
</file>

<file path=ppt/tags/tag449.xml><?xml version="1.0" encoding="utf-8"?>
<p:tagLst xmlns:p="http://schemas.openxmlformats.org/presentationml/2006/main">
  <p:tag name="AS_UNIQUEID" val="1576"/>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450.xml><?xml version="1.0" encoding="utf-8"?>
<p:tagLst xmlns:p="http://schemas.openxmlformats.org/presentationml/2006/main">
  <p:tag name="AS_UNIQUEID" val="1577"/>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451.xml><?xml version="1.0" encoding="utf-8"?>
<p:tagLst xmlns:p="http://schemas.openxmlformats.org/presentationml/2006/main">
  <p:tag name="AS_UNIQUEID" val="778"/>
</p:tagLst>
</file>

<file path=ppt/tags/tag452.xml><?xml version="1.0" encoding="utf-8"?>
<p:tagLst xmlns:p="http://schemas.openxmlformats.org/presentationml/2006/main">
  <p:tag name="AS_UNIQUEID" val="779"/>
</p:tagLst>
</file>

<file path=ppt/tags/tag453.xml><?xml version="1.0" encoding="utf-8"?>
<p:tagLst xmlns:p="http://schemas.openxmlformats.org/presentationml/2006/main">
  <p:tag name="AS_UNIQUEID" val="780"/>
  <p:tag name="KSO_WM_UNIT_FILL_FORE_SCHEMECOLOR_INDEX" val="6"/>
  <p:tag name="KSO_WM_UNIT_FILL_FORE_SCHEMECOLOR_INDEX_BRIGHTNESS" val="0.8"/>
  <p:tag name="KSO_WM_UNIT_FILL_TYPE" val="1"/>
  <p:tag name="KSO_WM_UNIT_LINE_FILL_TYPE" val="2"/>
  <p:tag name="KSO_WM_UNIT_LINE_FORE_SCHEMECOLOR_INDEX" val="13"/>
  <p:tag name="KSO_WM_UNIT_LINE_FORE_SCHEMECOLOR_INDEX_BRIGHTNESS" val="0"/>
</p:tagLst>
</file>

<file path=ppt/tags/tag454.xml><?xml version="1.0" encoding="utf-8"?>
<p:tagLst xmlns:p="http://schemas.openxmlformats.org/presentationml/2006/main">
  <p:tag name="AS_UNIQUEID" val="781"/>
  <p:tag name="KSO_WM_UNIT_FILL_FORE_SCHEMECOLOR_INDEX" val="6"/>
  <p:tag name="KSO_WM_UNIT_FILL_FORE_SCHEMECOLOR_INDEX_BRIGHTNESS" val="0.8"/>
  <p:tag name="KSO_WM_UNIT_FILL_TYPE" val="1"/>
  <p:tag name="KSO_WM_UNIT_LINE_FILL_TYPE" val="2"/>
  <p:tag name="KSO_WM_UNIT_LINE_FORE_SCHEMECOLOR_INDEX" val="13"/>
  <p:tag name="KSO_WM_UNIT_LINE_FORE_SCHEMECOLOR_INDEX_BRIGHTNESS" val="0"/>
</p:tagLst>
</file>

<file path=ppt/tags/tag455.xml><?xml version="1.0" encoding="utf-8"?>
<p:tagLst xmlns:p="http://schemas.openxmlformats.org/presentationml/2006/main">
  <p:tag name="AS_UNIQUEID" val="782"/>
  <p:tag name="KSO_WM_UNIT_FILL_FORE_SCHEMECOLOR_INDEX" val="6"/>
  <p:tag name="KSO_WM_UNIT_FILL_FORE_SCHEMECOLOR_INDEX_BRIGHTNESS" val="0.8"/>
  <p:tag name="KSO_WM_UNIT_FILL_TYPE" val="1"/>
  <p:tag name="KSO_WM_UNIT_LINE_FILL_TYPE" val="2"/>
  <p:tag name="KSO_WM_UNIT_LINE_FORE_SCHEMECOLOR_INDEX" val="13"/>
  <p:tag name="KSO_WM_UNIT_LINE_FORE_SCHEMECOLOR_INDEX_BRIGHTNESS" val="0"/>
</p:tagLst>
</file>

<file path=ppt/tags/tag456.xml><?xml version="1.0" encoding="utf-8"?>
<p:tagLst xmlns:p="http://schemas.openxmlformats.org/presentationml/2006/main">
  <p:tag name="AS_UNIQUEID" val="783"/>
  <p:tag name="KSO_WM_UNIT_FILL_FORE_SCHEMECOLOR_INDEX" val="6"/>
  <p:tag name="KSO_WM_UNIT_FILL_FORE_SCHEMECOLOR_INDEX_BRIGHTNESS" val="0.8"/>
  <p:tag name="KSO_WM_UNIT_FILL_TYPE" val="1"/>
  <p:tag name="KSO_WM_UNIT_LINE_FILL_TYPE" val="2"/>
  <p:tag name="KSO_WM_UNIT_LINE_FORE_SCHEMECOLOR_INDEX" val="13"/>
  <p:tag name="KSO_WM_UNIT_LINE_FORE_SCHEMECOLOR_INDEX_BRIGHTNESS" val="0"/>
</p:tagLst>
</file>

<file path=ppt/tags/tag457.xml><?xml version="1.0" encoding="utf-8"?>
<p:tagLst xmlns:p="http://schemas.openxmlformats.org/presentationml/2006/main">
  <p:tag name="AS_UNIQUEID" val="784"/>
  <p:tag name="KSO_WM_UNIT_FILL_FORE_SCHEMECOLOR_INDEX" val="6"/>
  <p:tag name="KSO_WM_UNIT_FILL_FORE_SCHEMECOLOR_INDEX_BRIGHTNESS" val="0.8"/>
  <p:tag name="KSO_WM_UNIT_FILL_TYPE" val="1"/>
  <p:tag name="KSO_WM_UNIT_LINE_FILL_TYPE" val="2"/>
  <p:tag name="KSO_WM_UNIT_LINE_FORE_SCHEMECOLOR_INDEX" val="13"/>
  <p:tag name="KSO_WM_UNIT_LINE_FORE_SCHEMECOLOR_INDEX_BRIGHTNESS" val="0"/>
</p:tagLst>
</file>

<file path=ppt/tags/tag458.xml><?xml version="1.0" encoding="utf-8"?>
<p:tagLst xmlns:p="http://schemas.openxmlformats.org/presentationml/2006/main">
  <p:tag name="AS_UNIQUEID" val="785"/>
  <p:tag name="KSO_WM_UNIT_FILL_FORE_SCHEMECOLOR_INDEX" val="6"/>
  <p:tag name="KSO_WM_UNIT_FILL_FORE_SCHEMECOLOR_INDEX_BRIGHTNESS" val="0.8"/>
  <p:tag name="KSO_WM_UNIT_FILL_TYPE" val="1"/>
  <p:tag name="KSO_WM_UNIT_LINE_FILL_TYPE" val="2"/>
  <p:tag name="KSO_WM_UNIT_LINE_FORE_SCHEMECOLOR_INDEX" val="13"/>
  <p:tag name="KSO_WM_UNIT_LINE_FORE_SCHEMECOLOR_INDEX_BRIGHTNESS" val="0"/>
</p:tagLst>
</file>

<file path=ppt/tags/tag459.xml><?xml version="1.0" encoding="utf-8"?>
<p:tagLst xmlns:p="http://schemas.openxmlformats.org/presentationml/2006/main">
  <p:tag name="AS_UNIQUEID" val="786"/>
  <p:tag name="KSO_WM_UNIT_LINE_FILL_TYPE" val="2"/>
  <p:tag name="KSO_WM_UNIT_LINE_FORE_SCHEMECOLOR_INDEX" val="13"/>
  <p:tag name="KSO_WM_UNIT_LINE_FORE_SCHEMECOLOR_INDEX_BRIGHTNESS" val="0"/>
</p:tagLst>
</file>

<file path=ppt/tags/tag460.xml><?xml version="1.0" encoding="utf-8"?>
<p:tagLst xmlns:p="http://schemas.openxmlformats.org/presentationml/2006/main">
  <p:tag name="AS_UNIQUEID" val="787"/>
  <p:tag name="KSO_WM_UNIT_LINE_FILL_TYPE" val="2"/>
  <p:tag name="KSO_WM_UNIT_LINE_FORE_SCHEMECOLOR_INDEX" val="13"/>
  <p:tag name="KSO_WM_UNIT_LINE_FORE_SCHEMECOLOR_INDEX_BRIGHTNESS" val="0"/>
</p:tagLst>
</file>

<file path=ppt/tags/tag461.xml><?xml version="1.0" encoding="utf-8"?>
<p:tagLst xmlns:p="http://schemas.openxmlformats.org/presentationml/2006/main">
  <p:tag name="AS_UNIQUEID" val="788"/>
  <p:tag name="KSO_WM_UNIT_LINE_FILL_TYPE" val="2"/>
  <p:tag name="KSO_WM_UNIT_LINE_FORE_SCHEMECOLOR_INDEX" val="13"/>
  <p:tag name="KSO_WM_UNIT_LINE_FORE_SCHEMECOLOR_INDEX_BRIGHTNESS" val="0"/>
</p:tagLst>
</file>

<file path=ppt/tags/tag462.xml><?xml version="1.0" encoding="utf-8"?>
<p:tagLst xmlns:p="http://schemas.openxmlformats.org/presentationml/2006/main">
  <p:tag name="AS_UNIQUEID" val="789"/>
  <p:tag name="KSO_WM_UNIT_LINE_FILL_TYPE" val="2"/>
  <p:tag name="KSO_WM_UNIT_LINE_FORE_SCHEMECOLOR_INDEX" val="13"/>
  <p:tag name="KSO_WM_UNIT_LINE_FORE_SCHEMECOLOR_INDEX_BRIGHTNESS" val="0"/>
</p:tagLst>
</file>

<file path=ppt/tags/tag463.xml><?xml version="1.0" encoding="utf-8"?>
<p:tagLst xmlns:p="http://schemas.openxmlformats.org/presentationml/2006/main">
  <p:tag name="AS_UNIQUEID" val="790"/>
  <p:tag name="KSO_WM_UNIT_LINE_FILL_TYPE" val="2"/>
  <p:tag name="KSO_WM_UNIT_LINE_FORE_SCHEMECOLOR_INDEX" val="13"/>
  <p:tag name="KSO_WM_UNIT_LINE_FORE_SCHEMECOLOR_INDEX_BRIGHTNESS" val="0"/>
</p:tagLst>
</file>

<file path=ppt/tags/tag464.xml><?xml version="1.0" encoding="utf-8"?>
<p:tagLst xmlns:p="http://schemas.openxmlformats.org/presentationml/2006/main">
  <p:tag name="AS_UNIQUEID" val="791"/>
  <p:tag name="KSO_WM_UNIT_LINE_FILL_TYPE" val="2"/>
  <p:tag name="KSO_WM_UNIT_LINE_FORE_SCHEMECOLOR_INDEX" val="13"/>
  <p:tag name="KSO_WM_UNIT_LINE_FORE_SCHEMECOLOR_INDEX_BRIGHTNESS" val="0"/>
</p:tagLst>
</file>

<file path=ppt/tags/tag465.xml><?xml version="1.0" encoding="utf-8"?>
<p:tagLst xmlns:p="http://schemas.openxmlformats.org/presentationml/2006/main">
  <p:tag name="AS_UNIQUEID" val="792"/>
  <p:tag name="KSO_WM_UNIT_LINE_FILL_TYPE" val="2"/>
  <p:tag name="KSO_WM_UNIT_LINE_FORE_SCHEMECOLOR_INDEX" val="13"/>
  <p:tag name="KSO_WM_UNIT_LINE_FORE_SCHEMECOLOR_INDEX_BRIGHTNESS" val="0"/>
</p:tagLst>
</file>

<file path=ppt/tags/tag466.xml><?xml version="1.0" encoding="utf-8"?>
<p:tagLst xmlns:p="http://schemas.openxmlformats.org/presentationml/2006/main">
  <p:tag name="AS_UNIQUEID" val="793"/>
  <p:tag name="KSO_WM_UNIT_LINE_FILL_TYPE" val="2"/>
  <p:tag name="KSO_WM_UNIT_LINE_FORE_SCHEMECOLOR_INDEX" val="13"/>
  <p:tag name="KSO_WM_UNIT_LINE_FORE_SCHEMECOLOR_INDEX_BRIGHTNESS" val="0"/>
</p:tagLst>
</file>

<file path=ppt/tags/tag467.xml><?xml version="1.0" encoding="utf-8"?>
<p:tagLst xmlns:p="http://schemas.openxmlformats.org/presentationml/2006/main">
  <p:tag name="AS_UNIQUEID" val="1578"/>
  <p:tag name="KSO_WM_BEAUTIFY_FLAG" val=""/>
</p:tagLst>
</file>

<file path=ppt/tags/tag468.xml><?xml version="1.0" encoding="utf-8"?>
<p:tagLst xmlns:p="http://schemas.openxmlformats.org/presentationml/2006/main">
  <p:tag name="AS_UNIQUEID" val="1579"/>
</p:tagLst>
</file>

<file path=ppt/tags/tag469.xml><?xml version="1.0" encoding="utf-8"?>
<p:tagLst xmlns:p="http://schemas.openxmlformats.org/presentationml/2006/main">
  <p:tag name="KSO_WM_SLIDE_BACKGROUND_TYPE" val="general"/>
</p:tagLst>
</file>

<file path=ppt/tags/tag470.xml><?xml version="1.0" encoding="utf-8"?>
<p:tagLst xmlns:p="http://schemas.openxmlformats.org/presentationml/2006/main">
  <p:tag name="AS_UNIQUEID" val="1580"/>
</p:tagLst>
</file>

<file path=ppt/tags/tag471.xml><?xml version="1.0" encoding="utf-8"?>
<p:tagLst xmlns:p="http://schemas.openxmlformats.org/presentationml/2006/main">
  <p:tag name="AS_UNIQUEID" val="1581"/>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472.xml><?xml version="1.0" encoding="utf-8"?>
<p:tagLst xmlns:p="http://schemas.openxmlformats.org/presentationml/2006/main">
  <p:tag name="AS_UNIQUEID" val="1582"/>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473.xml><?xml version="1.0" encoding="utf-8"?>
<p:tagLst xmlns:p="http://schemas.openxmlformats.org/presentationml/2006/main">
  <p:tag name="AS_UNIQUEID" val="1583"/>
</p:tagLst>
</file>

<file path=ppt/tags/tag474.xml><?xml version="1.0" encoding="utf-8"?>
<p:tagLst xmlns:p="http://schemas.openxmlformats.org/presentationml/2006/main">
  <p:tag name="AS_UNIQUEID" val="1584"/>
  <p:tag name="KSO_WM_UNIT_TEXT_FILL_FORE_SCHEMECOLOR_INDEX" val="13"/>
  <p:tag name="KSO_WM_UNIT_TEXT_FILL_FORE_SCHEMECOLOR_INDEX_BRIGHTNESS" val="0"/>
  <p:tag name="KSO_WM_UNIT_TEXT_FILL_TYPE" val="1"/>
</p:tagLst>
</file>

<file path=ppt/tags/tag475.xml><?xml version="1.0" encoding="utf-8"?>
<p:tagLst xmlns:p="http://schemas.openxmlformats.org/presentationml/2006/main">
  <p:tag name="AS_UNIQUEID" val="1585"/>
  <p:tag name="KSO_WM_UNIT_TEXT_FILL_FORE_SCHEMECOLOR_INDEX" val="6"/>
  <p:tag name="KSO_WM_UNIT_TEXT_FILL_FORE_SCHEMECOLOR_INDEX_BRIGHTNESS" val="0"/>
  <p:tag name="KSO_WM_UNIT_TEXT_FILL_TYPE" val="1"/>
</p:tagLst>
</file>

<file path=ppt/tags/tag476.xml><?xml version="1.0" encoding="utf-8"?>
<p:tagLst xmlns:p="http://schemas.openxmlformats.org/presentationml/2006/main">
  <p:tag name="AS_UNIQUEID" val="1586"/>
  <p:tag name="KSO_WM_UNIT_TEXT_FILL_FORE_SCHEMECOLOR_INDEX" val="6"/>
  <p:tag name="KSO_WM_UNIT_TEXT_FILL_FORE_SCHEMECOLOR_INDEX_BRIGHTNESS" val="0"/>
  <p:tag name="KSO_WM_UNIT_TEXT_FILL_TYPE" val="1"/>
</p:tagLst>
</file>

<file path=ppt/tags/tag477.xml><?xml version="1.0" encoding="utf-8"?>
<p:tagLst xmlns:p="http://schemas.openxmlformats.org/presentationml/2006/main">
  <p:tag name="AS_UNIQUEID" val="1587"/>
  <p:tag name="KSO_WM_UNIT_TEXT_FILL_FORE_SCHEMECOLOR_INDEX" val="6"/>
  <p:tag name="KSO_WM_UNIT_TEXT_FILL_FORE_SCHEMECOLOR_INDEX_BRIGHTNESS" val="0"/>
  <p:tag name="KSO_WM_UNIT_TEXT_FILL_TYPE" val="1"/>
</p:tagLst>
</file>

<file path=ppt/tags/tag478.xml><?xml version="1.0" encoding="utf-8"?>
<p:tagLst xmlns:p="http://schemas.openxmlformats.org/presentationml/2006/main">
  <p:tag name="AS_UNIQUEID" val="1588"/>
  <p:tag name="KSO_WM_UNIT_TEXT_FILL_FORE_SCHEMECOLOR_INDEX" val="6"/>
  <p:tag name="KSO_WM_UNIT_TEXT_FILL_FORE_SCHEMECOLOR_INDEX_BRIGHTNESS" val="0"/>
  <p:tag name="KSO_WM_UNIT_TEXT_FILL_TYPE" val="1"/>
</p:tagLst>
</file>

<file path=ppt/tags/tag479.xml><?xml version="1.0" encoding="utf-8"?>
<p:tagLst xmlns:p="http://schemas.openxmlformats.org/presentationml/2006/main">
  <p:tag name="AS_UNIQUEID" val="1589"/>
  <p:tag name="KSO_WM_UNIT_TEXT_FILL_FORE_SCHEMECOLOR_INDEX" val="6"/>
  <p:tag name="KSO_WM_UNIT_TEXT_FILL_FORE_SCHEMECOLOR_INDEX_BRIGHTNESS" val="0"/>
  <p:tag name="KSO_WM_UNIT_TEXT_FILL_TYPE" val="1"/>
</p:tagLst>
</file>

<file path=ppt/tags/tag480.xml><?xml version="1.0" encoding="utf-8"?>
<p:tagLst xmlns:p="http://schemas.openxmlformats.org/presentationml/2006/main">
  <p:tag name="AS_UNIQUEID" val="1590"/>
  <p:tag name="KSO_WM_UNIT_TEXT_FILL_FORE_SCHEMECOLOR_INDEX" val="6"/>
  <p:tag name="KSO_WM_UNIT_TEXT_FILL_FORE_SCHEMECOLOR_INDEX_BRIGHTNESS" val="0"/>
  <p:tag name="KSO_WM_UNIT_TEXT_FILL_TYPE" val="1"/>
</p:tagLst>
</file>

<file path=ppt/tags/tag481.xml><?xml version="1.0" encoding="utf-8"?>
<p:tagLst xmlns:p="http://schemas.openxmlformats.org/presentationml/2006/main">
  <p:tag name="AS_UNIQUEID" val="1591"/>
  <p:tag name="KSO_WM_UNIT_TEXT_FILL_FORE_SCHEMECOLOR_INDEX" val="6"/>
  <p:tag name="KSO_WM_UNIT_TEXT_FILL_FORE_SCHEMECOLOR_INDEX_BRIGHTNESS" val="0"/>
  <p:tag name="KSO_WM_UNIT_TEXT_FILL_TYPE" val="1"/>
</p:tagLst>
</file>

<file path=ppt/tags/tag482.xml><?xml version="1.0" encoding="utf-8"?>
<p:tagLst xmlns:p="http://schemas.openxmlformats.org/presentationml/2006/main">
  <p:tag name="AS_UNIQUEID" val="1592"/>
  <p:tag name="KSO_WM_UNIT_TEXT_FILL_FORE_SCHEMECOLOR_INDEX" val="6"/>
  <p:tag name="KSO_WM_UNIT_TEXT_FILL_FORE_SCHEMECOLOR_INDEX_BRIGHTNESS" val="0"/>
  <p:tag name="KSO_WM_UNIT_TEXT_FILL_TYPE" val="1"/>
</p:tagLst>
</file>

<file path=ppt/tags/tag483.xml><?xml version="1.0" encoding="utf-8"?>
<p:tagLst xmlns:p="http://schemas.openxmlformats.org/presentationml/2006/main">
  <p:tag name="AS_UNIQUEID" val="1593"/>
  <p:tag name="KSO_WM_UNIT_TEXT_FILL_FORE_SCHEMECOLOR_INDEX" val="6"/>
  <p:tag name="KSO_WM_UNIT_TEXT_FILL_FORE_SCHEMECOLOR_INDEX_BRIGHTNESS" val="0"/>
  <p:tag name="KSO_WM_UNIT_TEXT_FILL_TYPE" val="1"/>
</p:tagLst>
</file>

<file path=ppt/tags/tag484.xml><?xml version="1.0" encoding="utf-8"?>
<p:tagLst xmlns:p="http://schemas.openxmlformats.org/presentationml/2006/main">
  <p:tag name="AS_UNIQUEID" val="1594"/>
  <p:tag name="KSO_WM_UNIT_TEXT_FILL_FORE_SCHEMECOLOR_INDEX" val="13"/>
  <p:tag name="KSO_WM_UNIT_TEXT_FILL_FORE_SCHEMECOLOR_INDEX_BRIGHTNESS" val="0"/>
  <p:tag name="KSO_WM_UNIT_TEXT_FILL_TYPE" val="1"/>
</p:tagLst>
</file>

<file path=ppt/tags/tag485.xml><?xml version="1.0" encoding="utf-8"?>
<p:tagLst xmlns:p="http://schemas.openxmlformats.org/presentationml/2006/main">
  <p:tag name="AS_UNIQUEID" val="1595"/>
  <p:tag name="KSO_WM_UNIT_TEXT_FILL_FORE_SCHEMECOLOR_INDEX" val="13"/>
  <p:tag name="KSO_WM_UNIT_TEXT_FILL_FORE_SCHEMECOLOR_INDEX_BRIGHTNESS" val="0"/>
  <p:tag name="KSO_WM_UNIT_TEXT_FILL_TYPE" val="1"/>
</p:tagLst>
</file>

<file path=ppt/tags/tag486.xml><?xml version="1.0" encoding="utf-8"?>
<p:tagLst xmlns:p="http://schemas.openxmlformats.org/presentationml/2006/main">
  <p:tag name="AS_UNIQUEID" val="1596"/>
  <p:tag name="KSO_WM_UNIT_TEXT_FILL_FORE_SCHEMECOLOR_INDEX" val="13"/>
  <p:tag name="KSO_WM_UNIT_TEXT_FILL_FORE_SCHEMECOLOR_INDEX_BRIGHTNESS" val="0"/>
  <p:tag name="KSO_WM_UNIT_TEXT_FILL_TYPE" val="1"/>
</p:tagLst>
</file>

<file path=ppt/tags/tag487.xml><?xml version="1.0" encoding="utf-8"?>
<p:tagLst xmlns:p="http://schemas.openxmlformats.org/presentationml/2006/main">
  <p:tag name="AS_UNIQUEID" val="1597"/>
  <p:tag name="KSO_WM_UNIT_TABLE_BEAUTIFY" val="smartTable{4d1483b6-9c34-4096-bb96-08d30048d850}"/>
</p:tagLst>
</file>

<file path=ppt/tags/tag488.xml><?xml version="1.0" encoding="utf-8"?>
<p:tagLst xmlns:p="http://schemas.openxmlformats.org/presentationml/2006/main">
  <p:tag name="KSO_WM_SLIDE_BACKGROUND_TYPE" val="general"/>
</p:tagLst>
</file>

<file path=ppt/tags/tag489.xml><?xml version="1.0" encoding="utf-8"?>
<p:tagLst xmlns:p="http://schemas.openxmlformats.org/presentationml/2006/main">
  <p:tag name="AS_UNIQUEID" val="1598"/>
</p:tagLst>
</file>

<file path=ppt/tags/tag490.xml><?xml version="1.0" encoding="utf-8"?>
<p:tagLst xmlns:p="http://schemas.openxmlformats.org/presentationml/2006/main">
  <p:tag name="AS_UNIQUEID" val="1599"/>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491.xml><?xml version="1.0" encoding="utf-8"?>
<p:tagLst xmlns:p="http://schemas.openxmlformats.org/presentationml/2006/main">
  <p:tag name="AS_UNIQUEID" val="1600"/>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492.xml><?xml version="1.0" encoding="utf-8"?>
<p:tagLst xmlns:p="http://schemas.openxmlformats.org/presentationml/2006/main">
  <p:tag name="AS_UNIQUEID" val="806"/>
</p:tagLst>
</file>

<file path=ppt/tags/tag493.xml><?xml version="1.0" encoding="utf-8"?>
<p:tagLst xmlns:p="http://schemas.openxmlformats.org/presentationml/2006/main">
  <p:tag name="AS_UNIQUEID" val="807"/>
</p:tagLst>
</file>

<file path=ppt/tags/tag494.xml><?xml version="1.0" encoding="utf-8"?>
<p:tagLst xmlns:p="http://schemas.openxmlformats.org/presentationml/2006/main">
  <p:tag name="AS_UNIQUEID" val="808"/>
</p:tagLst>
</file>

<file path=ppt/tags/tag495.xml><?xml version="1.0" encoding="utf-8"?>
<p:tagLst xmlns:p="http://schemas.openxmlformats.org/presentationml/2006/main">
  <p:tag name="AS_UNIQUEID" val="809"/>
</p:tagLst>
</file>

<file path=ppt/tags/tag496.xml><?xml version="1.0" encoding="utf-8"?>
<p:tagLst xmlns:p="http://schemas.openxmlformats.org/presentationml/2006/main">
  <p:tag name="AS_UNIQUEID" val="810"/>
  <p:tag name="KSO_WM_UNIT_LINE_FILL_TYPE" val="2"/>
  <p:tag name="KSO_WM_UNIT_LINE_FORE_SCHEMECOLOR_INDEX" val="8"/>
  <p:tag name="KSO_WM_UNIT_LINE_FORE_SCHEMECOLOR_INDEX_BRIGHTNESS" val="0"/>
</p:tagLst>
</file>

<file path=ppt/tags/tag497.xml><?xml version="1.0" encoding="utf-8"?>
<p:tagLst xmlns:p="http://schemas.openxmlformats.org/presentationml/2006/main">
  <p:tag name="AS_UNIQUEID" val="811"/>
</p:tagLst>
</file>

<file path=ppt/tags/tag498.xml><?xml version="1.0" encoding="utf-8"?>
<p:tagLst xmlns:p="http://schemas.openxmlformats.org/presentationml/2006/main">
  <p:tag name="AS_UNIQUEID" val="812"/>
</p:tagLst>
</file>

<file path=ppt/tags/tag499.xml><?xml version="1.0" encoding="utf-8"?>
<p:tagLst xmlns:p="http://schemas.openxmlformats.org/presentationml/2006/main">
  <p:tag name="AS_UNIQUEID" val="813"/>
</p:tagLst>
</file>

<file path=ppt/tags/tag500.xml><?xml version="1.0" encoding="utf-8"?>
<p:tagLst xmlns:p="http://schemas.openxmlformats.org/presentationml/2006/main">
  <p:tag name="AS_UNIQUEID" val="814"/>
</p:tagLst>
</file>

<file path=ppt/tags/tag501.xml><?xml version="1.0" encoding="utf-8"?>
<p:tagLst xmlns:p="http://schemas.openxmlformats.org/presentationml/2006/main">
  <p:tag name="AS_UNIQUEID" val="815"/>
</p:tagLst>
</file>

<file path=ppt/tags/tag502.xml><?xml version="1.0" encoding="utf-8"?>
<p:tagLst xmlns:p="http://schemas.openxmlformats.org/presentationml/2006/main">
  <p:tag name="AS_UNIQUEID" val="816"/>
</p:tagLst>
</file>

<file path=ppt/tags/tag503.xml><?xml version="1.0" encoding="utf-8"?>
<p:tagLst xmlns:p="http://schemas.openxmlformats.org/presentationml/2006/main">
  <p:tag name="AS_UNIQUEID" val="817"/>
</p:tagLst>
</file>

<file path=ppt/tags/tag504.xml><?xml version="1.0" encoding="utf-8"?>
<p:tagLst xmlns:p="http://schemas.openxmlformats.org/presentationml/2006/main">
  <p:tag name="AS_UNIQUEID" val="818"/>
</p:tagLst>
</file>

<file path=ppt/tags/tag505.xml><?xml version="1.0" encoding="utf-8"?>
<p:tagLst xmlns:p="http://schemas.openxmlformats.org/presentationml/2006/main">
  <p:tag name="AS_UNIQUEID" val="819"/>
</p:tagLst>
</file>

<file path=ppt/tags/tag506.xml><?xml version="1.0" encoding="utf-8"?>
<p:tagLst xmlns:p="http://schemas.openxmlformats.org/presentationml/2006/main">
  <p:tag name="KSO_WM_SLIDE_BACKGROUND_TYPE" val="general"/>
</p:tagLst>
</file>

<file path=ppt/tags/tag507.xml><?xml version="1.0" encoding="utf-8"?>
<p:tagLst xmlns:p="http://schemas.openxmlformats.org/presentationml/2006/main">
  <p:tag name="AS_UNIQUEID" val="1601"/>
</p:tagLst>
</file>

<file path=ppt/tags/tag508.xml><?xml version="1.0" encoding="utf-8"?>
<p:tagLst xmlns:p="http://schemas.openxmlformats.org/presentationml/2006/main">
  <p:tag name="AS_UNIQUEID" val="1602"/>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509.xml><?xml version="1.0" encoding="utf-8"?>
<p:tagLst xmlns:p="http://schemas.openxmlformats.org/presentationml/2006/main">
  <p:tag name="AS_UNIQUEID" val="1603"/>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510.xml><?xml version="1.0" encoding="utf-8"?>
<p:tagLst xmlns:p="http://schemas.openxmlformats.org/presentationml/2006/main">
  <p:tag name="AS_UNIQUEID" val="821"/>
</p:tagLst>
</file>

<file path=ppt/tags/tag511.xml><?xml version="1.0" encoding="utf-8"?>
<p:tagLst xmlns:p="http://schemas.openxmlformats.org/presentationml/2006/main">
  <p:tag name="AS_UNIQUEID" val="822"/>
</p:tagLst>
</file>

<file path=ppt/tags/tag512.xml><?xml version="1.0" encoding="utf-8"?>
<p:tagLst xmlns:p="http://schemas.openxmlformats.org/presentationml/2006/main">
  <p:tag name="AS_UNIQUEID" val="823"/>
</p:tagLst>
</file>

<file path=ppt/tags/tag513.xml><?xml version="1.0" encoding="utf-8"?>
<p:tagLst xmlns:p="http://schemas.openxmlformats.org/presentationml/2006/main">
  <p:tag name="AS_UNIQUEID" val="824"/>
</p:tagLst>
</file>

<file path=ppt/tags/tag514.xml><?xml version="1.0" encoding="utf-8"?>
<p:tagLst xmlns:p="http://schemas.openxmlformats.org/presentationml/2006/main">
  <p:tag name="AS_UNIQUEID" val="825"/>
</p:tagLst>
</file>

<file path=ppt/tags/tag515.xml><?xml version="1.0" encoding="utf-8"?>
<p:tagLst xmlns:p="http://schemas.openxmlformats.org/presentationml/2006/main">
  <p:tag name="AS_UNIQUEID" val="826"/>
</p:tagLst>
</file>

<file path=ppt/tags/tag516.xml><?xml version="1.0" encoding="utf-8"?>
<p:tagLst xmlns:p="http://schemas.openxmlformats.org/presentationml/2006/main">
  <p:tag name="AS_UNIQUEID" val="827"/>
</p:tagLst>
</file>

<file path=ppt/tags/tag517.xml><?xml version="1.0" encoding="utf-8"?>
<p:tagLst xmlns:p="http://schemas.openxmlformats.org/presentationml/2006/main">
  <p:tag name="AS_UNIQUEID" val="828"/>
</p:tagLst>
</file>

<file path=ppt/tags/tag518.xml><?xml version="1.0" encoding="utf-8"?>
<p:tagLst xmlns:p="http://schemas.openxmlformats.org/presentationml/2006/main">
  <p:tag name="AS_UNIQUEID" val="829"/>
</p:tagLst>
</file>

<file path=ppt/tags/tag519.xml><?xml version="1.0" encoding="utf-8"?>
<p:tagLst xmlns:p="http://schemas.openxmlformats.org/presentationml/2006/main">
  <p:tag name="AS_UNIQUEID" val="830"/>
</p:tagLst>
</file>

<file path=ppt/tags/tag520.xml><?xml version="1.0" encoding="utf-8"?>
<p:tagLst xmlns:p="http://schemas.openxmlformats.org/presentationml/2006/main">
  <p:tag name="KSO_WM_SLIDE_BACKGROUND_TYPE" val="general"/>
</p:tagLst>
</file>

<file path=ppt/tags/tag521.xml><?xml version="1.0" encoding="utf-8"?>
<p:tagLst xmlns:p="http://schemas.openxmlformats.org/presentationml/2006/main">
  <p:tag name="AS_UNIQUEID" val="1604"/>
</p:tagLst>
</file>

<file path=ppt/tags/tag522.xml><?xml version="1.0" encoding="utf-8"?>
<p:tagLst xmlns:p="http://schemas.openxmlformats.org/presentationml/2006/main">
  <p:tag name="AS_UNIQUEID" val="1605"/>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523.xml><?xml version="1.0" encoding="utf-8"?>
<p:tagLst xmlns:p="http://schemas.openxmlformats.org/presentationml/2006/main">
  <p:tag name="AS_UNIQUEID" val="1606"/>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524.xml><?xml version="1.0" encoding="utf-8"?>
<p:tagLst xmlns:p="http://schemas.openxmlformats.org/presentationml/2006/main">
  <p:tag name="AS_UNIQUEID" val="1607"/>
  <p:tag name="KSO_WM_BEAUTIFY_FLAG" val=""/>
</p:tagLst>
</file>

<file path=ppt/tags/tag525.xml><?xml version="1.0" encoding="utf-8"?>
<p:tagLst xmlns:p="http://schemas.openxmlformats.org/presentationml/2006/main">
  <p:tag name="AS_UNIQUEID" val="1608"/>
  <p:tag name="KSO_WM_BEAUTIFY_FLAG" val=""/>
</p:tagLst>
</file>

<file path=ppt/tags/tag526.xml><?xml version="1.0" encoding="utf-8"?>
<p:tagLst xmlns:p="http://schemas.openxmlformats.org/presentationml/2006/main">
  <p:tag name="AS_UNIQUEID" val="1609"/>
  <p:tag name="KSO_WM_BEAUTIFY_FLAG" val=""/>
</p:tagLst>
</file>

<file path=ppt/tags/tag527.xml><?xml version="1.0" encoding="utf-8"?>
<p:tagLst xmlns:p="http://schemas.openxmlformats.org/presentationml/2006/main">
  <p:tag name="AS_UNIQUEID" val="1610"/>
  <p:tag name="KSO_WM_BEAUTIFY_FLAG" val=""/>
</p:tagLst>
</file>

<file path=ppt/tags/tag528.xml><?xml version="1.0" encoding="utf-8"?>
<p:tagLst xmlns:p="http://schemas.openxmlformats.org/presentationml/2006/main">
  <p:tag name="AS_UNIQUEID" val="1611"/>
  <p:tag name="KSO_WM_UNIT_TEXT_FILL_FORE_SCHEMECOLOR_INDEX" val="6"/>
  <p:tag name="KSO_WM_UNIT_TEXT_FILL_FORE_SCHEMECOLOR_INDEX_BRIGHTNESS" val="0"/>
  <p:tag name="KSO_WM_UNIT_TEXT_FILL_TYPE" val="1"/>
</p:tagLst>
</file>

<file path=ppt/tags/tag529.xml><?xml version="1.0" encoding="utf-8"?>
<p:tagLst xmlns:p="http://schemas.openxmlformats.org/presentationml/2006/main">
  <p:tag name="AS_UNIQUEID" val="1612"/>
  <p:tag name="KSO_WM_UNIT_TEXT_FILL_FORE_SCHEMECOLOR_INDEX" val="6"/>
  <p:tag name="KSO_WM_UNIT_TEXT_FILL_FORE_SCHEMECOLOR_INDEX_BRIGHTNESS" val="0"/>
  <p:tag name="KSO_WM_UNIT_TEXT_FILL_TYPE" val="1"/>
</p:tagLst>
</file>

<file path=ppt/tags/tag530.xml><?xml version="1.0" encoding="utf-8"?>
<p:tagLst xmlns:p="http://schemas.openxmlformats.org/presentationml/2006/main">
  <p:tag name="AS_UNIQUEID" val="1613"/>
  <p:tag name="KSO_WM_UNIT_TEXT_FILL_FORE_SCHEMECOLOR_INDEX" val="6"/>
  <p:tag name="KSO_WM_UNIT_TEXT_FILL_FORE_SCHEMECOLOR_INDEX_BRIGHTNESS" val="0"/>
  <p:tag name="KSO_WM_UNIT_TEXT_FILL_TYPE" val="1"/>
</p:tagLst>
</file>

<file path=ppt/tags/tag531.xml><?xml version="1.0" encoding="utf-8"?>
<p:tagLst xmlns:p="http://schemas.openxmlformats.org/presentationml/2006/main">
  <p:tag name="AS_UNIQUEID" val="1614"/>
  <p:tag name="KSO_WM_UNIT_TEXT_FILL_FORE_SCHEMECOLOR_INDEX" val="6"/>
  <p:tag name="KSO_WM_UNIT_TEXT_FILL_FORE_SCHEMECOLOR_INDEX_BRIGHTNESS" val="0"/>
  <p:tag name="KSO_WM_UNIT_TEXT_FILL_TYPE" val="1"/>
</p:tagLst>
</file>

<file path=ppt/tags/tag532.xml><?xml version="1.0" encoding="utf-8"?>
<p:tagLst xmlns:p="http://schemas.openxmlformats.org/presentationml/2006/main">
  <p:tag name="AS_UNIQUEID" val="1615"/>
  <p:tag name="KSO_WM_UNIT_TEXT_FILL_FORE_SCHEMECOLOR_INDEX" val="6"/>
  <p:tag name="KSO_WM_UNIT_TEXT_FILL_FORE_SCHEMECOLOR_INDEX_BRIGHTNESS" val="0"/>
  <p:tag name="KSO_WM_UNIT_TEXT_FILL_TYPE" val="1"/>
</p:tagLst>
</file>

<file path=ppt/tags/tag533.xml><?xml version="1.0" encoding="utf-8"?>
<p:tagLst xmlns:p="http://schemas.openxmlformats.org/presentationml/2006/main">
  <p:tag name="KSO_WM_SLIDE_BACKGROUND_TYPE" val="general"/>
</p:tagLst>
</file>

<file path=ppt/tags/tag534.xml><?xml version="1.0" encoding="utf-8"?>
<p:tagLst xmlns:p="http://schemas.openxmlformats.org/presentationml/2006/main">
  <p:tag name="AS_UNIQUEID" val="1616"/>
</p:tagLst>
</file>

<file path=ppt/tags/tag535.xml><?xml version="1.0" encoding="utf-8"?>
<p:tagLst xmlns:p="http://schemas.openxmlformats.org/presentationml/2006/main">
  <p:tag name="AS_UNIQUEID" val="1617"/>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536.xml><?xml version="1.0" encoding="utf-8"?>
<p:tagLst xmlns:p="http://schemas.openxmlformats.org/presentationml/2006/main">
  <p:tag name="AS_UNIQUEID" val="1618"/>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537.xml><?xml version="1.0" encoding="utf-8"?>
<p:tagLst xmlns:p="http://schemas.openxmlformats.org/presentationml/2006/main">
  <p:tag name="AS_UNIQUEID" val="832"/>
</p:tagLst>
</file>

<file path=ppt/tags/tag538.xml><?xml version="1.0" encoding="utf-8"?>
<p:tagLst xmlns:p="http://schemas.openxmlformats.org/presentationml/2006/main">
  <p:tag name="AS_UNIQUEID" val="833"/>
</p:tagLst>
</file>

<file path=ppt/tags/tag539.xml><?xml version="1.0" encoding="utf-8"?>
<p:tagLst xmlns:p="http://schemas.openxmlformats.org/presentationml/2006/main">
  <p:tag name="AS_UNIQUEID" val="834"/>
</p:tagLst>
</file>

<file path=ppt/tags/tag540.xml><?xml version="1.0" encoding="utf-8"?>
<p:tagLst xmlns:p="http://schemas.openxmlformats.org/presentationml/2006/main">
  <p:tag name="AS_UNIQUEID" val="835"/>
</p:tagLst>
</file>

<file path=ppt/tags/tag541.xml><?xml version="1.0" encoding="utf-8"?>
<p:tagLst xmlns:p="http://schemas.openxmlformats.org/presentationml/2006/main">
  <p:tag name="AS_UNIQUEID" val="836"/>
</p:tagLst>
</file>

<file path=ppt/tags/tag542.xml><?xml version="1.0" encoding="utf-8"?>
<p:tagLst xmlns:p="http://schemas.openxmlformats.org/presentationml/2006/main">
  <p:tag name="AS_UNIQUEID" val="837"/>
</p:tagLst>
</file>

<file path=ppt/tags/tag543.xml><?xml version="1.0" encoding="utf-8"?>
<p:tagLst xmlns:p="http://schemas.openxmlformats.org/presentationml/2006/main">
  <p:tag name="AS_UNIQUEID" val="838"/>
</p:tagLst>
</file>

<file path=ppt/tags/tag544.xml><?xml version="1.0" encoding="utf-8"?>
<p:tagLst xmlns:p="http://schemas.openxmlformats.org/presentationml/2006/main">
  <p:tag name="AS_UNIQUEID" val="839"/>
</p:tagLst>
</file>

<file path=ppt/tags/tag545.xml><?xml version="1.0" encoding="utf-8"?>
<p:tagLst xmlns:p="http://schemas.openxmlformats.org/presentationml/2006/main">
  <p:tag name="AS_UNIQUEID" val="840"/>
</p:tagLst>
</file>

<file path=ppt/tags/tag546.xml><?xml version="1.0" encoding="utf-8"?>
<p:tagLst xmlns:p="http://schemas.openxmlformats.org/presentationml/2006/main">
  <p:tag name="KSO_WM_SLIDE_BACKGROUND_TYPE" val="general"/>
</p:tagLst>
</file>

<file path=ppt/tags/tag547.xml><?xml version="1.0" encoding="utf-8"?>
<p:tagLst xmlns:p="http://schemas.openxmlformats.org/presentationml/2006/main">
  <p:tag name="AS_UNIQUEID" val="1619"/>
</p:tagLst>
</file>

<file path=ppt/tags/tag548.xml><?xml version="1.0" encoding="utf-8"?>
<p:tagLst xmlns:p="http://schemas.openxmlformats.org/presentationml/2006/main">
  <p:tag name="AS_UNIQUEID" val="1620"/>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549.xml><?xml version="1.0" encoding="utf-8"?>
<p:tagLst xmlns:p="http://schemas.openxmlformats.org/presentationml/2006/main">
  <p:tag name="AS_UNIQUEID" val="1621"/>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550.xml><?xml version="1.0" encoding="utf-8"?>
<p:tagLst xmlns:p="http://schemas.openxmlformats.org/presentationml/2006/main">
  <p:tag name="AS_UNIQUEID" val="1622"/>
</p:tagLst>
</file>

<file path=ppt/tags/tag551.xml><?xml version="1.0" encoding="utf-8"?>
<p:tagLst xmlns:p="http://schemas.openxmlformats.org/presentationml/2006/main">
  <p:tag name="AS_UNIQUEID" val="1623"/>
  <p:tag name="KSO_WM_UNIT_TEXT_FILL_FORE_SCHEMECOLOR_INDEX" val="13"/>
  <p:tag name="KSO_WM_UNIT_TEXT_FILL_FORE_SCHEMECOLOR_INDEX_BRIGHTNESS" val="0"/>
  <p:tag name="KSO_WM_UNIT_TEXT_FILL_TYPE" val="1"/>
  <p:tag name="KSO_WM_UNIT_TEXT_SHADOW_SCHEMECOLOR_INDEX" val="1"/>
  <p:tag name="KSO_WM_UNIT_TEXT_SHADOW_SCHEMECOLOR_INDEX_BRIGHTNESS" val="0"/>
</p:tagLst>
</file>

<file path=ppt/tags/tag552.xml><?xml version="1.0" encoding="utf-8"?>
<p:tagLst xmlns:p="http://schemas.openxmlformats.org/presentationml/2006/main">
  <p:tag name="KSO_WM_SLIDE_BACKGROUND_TYPE" val="general"/>
</p:tagLst>
</file>

<file path=ppt/tags/tag553.xml><?xml version="1.0" encoding="utf-8"?>
<p:tagLst xmlns:p="http://schemas.openxmlformats.org/presentationml/2006/main">
  <p:tag name="AS_UNIQUEID" val="1624"/>
</p:tagLst>
</file>

<file path=ppt/tags/tag554.xml><?xml version="1.0" encoding="utf-8"?>
<p:tagLst xmlns:p="http://schemas.openxmlformats.org/presentationml/2006/main">
  <p:tag name="AS_UNIQUEID" val="1625"/>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555.xml><?xml version="1.0" encoding="utf-8"?>
<p:tagLst xmlns:p="http://schemas.openxmlformats.org/presentationml/2006/main">
  <p:tag name="AS_UNIQUEID" val="1626"/>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556.xml><?xml version="1.0" encoding="utf-8"?>
<p:tagLst xmlns:p="http://schemas.openxmlformats.org/presentationml/2006/main">
  <p:tag name="AS_UNIQUEID" val="1627"/>
  <p:tag name="KSO_WM_BEAUTIFY_FLAG" val=""/>
</p:tagLst>
</file>

<file path=ppt/tags/tag557.xml><?xml version="1.0" encoding="utf-8"?>
<p:tagLst xmlns:p="http://schemas.openxmlformats.org/presentationml/2006/main">
  <p:tag name="AS_UNIQUEID" val="1628"/>
  <p:tag name="KSO_WM_BEAUTIFY_FLAG" val=""/>
</p:tagLst>
</file>

<file path=ppt/tags/tag558.xml><?xml version="1.0" encoding="utf-8"?>
<p:tagLst xmlns:p="http://schemas.openxmlformats.org/presentationml/2006/main">
  <p:tag name="AS_UNIQUEID" val="1629"/>
  <p:tag name="KSO_WM_UNIT_FILL_FORE_SCHEMECOLOR_INDEX" val="5"/>
  <p:tag name="KSO_WM_UNIT_FILL_FORE_SCHEMECOLOR_INDEX_BRIGHTNESS" val="0"/>
  <p:tag name="KSO_WM_UNIT_FILL_TYPE" val="1"/>
  <p:tag name="KSO_WM_UNIT_LINE_FILL_TYPE" val="2"/>
  <p:tag name="KSO_WM_UNIT_LINE_FORE_SCHEMECOLOR_INDEX" val="5"/>
  <p:tag name="KSO_WM_UNIT_LINE_FORE_SCHEMECOLOR_INDEX_BRIGHTNESS" val="-0.25"/>
  <p:tag name="KSO_WM_UNIT_TEXT_FILL_FORE_SCHEMECOLOR_INDEX" val="2"/>
  <p:tag name="KSO_WM_UNIT_TEXT_FILL_FORE_SCHEMECOLOR_INDEX_BRIGHTNESS" val="0"/>
  <p:tag name="KSO_WM_UNIT_TEXT_FILL_TYPE" val="1"/>
</p:tagLst>
</file>

<file path=ppt/tags/tag559.xml><?xml version="1.0" encoding="utf-8"?>
<p:tagLst xmlns:p="http://schemas.openxmlformats.org/presentationml/2006/main">
  <p:tag name="AS_UNIQUEID" val="1630"/>
  <p:tag name="KSO_WM_UNIT_TEXT_FILL_FORE_SCHEMECOLOR_INDEX" val="9"/>
  <p:tag name="KSO_WM_UNIT_TEXT_FILL_FORE_SCHEMECOLOR_INDEX_BRIGHTNESS" val="0"/>
  <p:tag name="KSO_WM_UNIT_TEXT_FILL_TYPE" val="1"/>
</p:tagLst>
</file>

<file path=ppt/tags/tag560.xml><?xml version="1.0" encoding="utf-8"?>
<p:tagLst xmlns:p="http://schemas.openxmlformats.org/presentationml/2006/main">
  <p:tag name="AS_UNIQUEID" val="1631"/>
  <p:tag name="KSO_WM_UNIT_FILL_FORE_SCHEMECOLOR_INDEX" val="5"/>
  <p:tag name="KSO_WM_UNIT_FILL_FORE_SCHEMECOLOR_INDEX_BRIGHTNESS" val="0"/>
  <p:tag name="KSO_WM_UNIT_FILL_TYPE" val="1"/>
  <p:tag name="KSO_WM_UNIT_LINE_FILL_TYPE" val="2"/>
  <p:tag name="KSO_WM_UNIT_LINE_FORE_SCHEMECOLOR_INDEX" val="5"/>
  <p:tag name="KSO_WM_UNIT_LINE_FORE_SCHEMECOLOR_INDEX_BRIGHTNESS" val="-0.25"/>
  <p:tag name="KSO_WM_UNIT_TEXT_FILL_FORE_SCHEMECOLOR_INDEX" val="2"/>
  <p:tag name="KSO_WM_UNIT_TEXT_FILL_FORE_SCHEMECOLOR_INDEX_BRIGHTNESS" val="0"/>
  <p:tag name="KSO_WM_UNIT_TEXT_FILL_TYPE" val="1"/>
</p:tagLst>
</file>

<file path=ppt/tags/tag561.xml><?xml version="1.0" encoding="utf-8"?>
<p:tagLst xmlns:p="http://schemas.openxmlformats.org/presentationml/2006/main">
  <p:tag name="AS_UNIQUEID" val="1632"/>
  <p:tag name="KSO_WM_UNIT_TEXT_FILL_FORE_SCHEMECOLOR_INDEX" val="9"/>
  <p:tag name="KSO_WM_UNIT_TEXT_FILL_FORE_SCHEMECOLOR_INDEX_BRIGHTNESS" val="0"/>
  <p:tag name="KSO_WM_UNIT_TEXT_FILL_TYPE" val="1"/>
</p:tagLst>
</file>

<file path=ppt/tags/tag562.xml><?xml version="1.0" encoding="utf-8"?>
<p:tagLst xmlns:p="http://schemas.openxmlformats.org/presentationml/2006/main">
  <p:tag name="AS_UNIQUEID" val="1633"/>
  <p:tag name="KSO_WM_UNIT_TEXT_FILL_FORE_SCHEMECOLOR_INDEX" val="13"/>
  <p:tag name="KSO_WM_UNIT_TEXT_FILL_FORE_SCHEMECOLOR_INDEX_BRIGHTNESS" val="0.35"/>
  <p:tag name="KSO_WM_UNIT_TEXT_FILL_TYPE" val="1"/>
</p:tagLst>
</file>

<file path=ppt/tags/tag563.xml><?xml version="1.0" encoding="utf-8"?>
<p:tagLst xmlns:p="http://schemas.openxmlformats.org/presentationml/2006/main">
  <p:tag name="KSO_WM_SLIDE_BACKGROUND_TYPE" val="general"/>
</p:tagLst>
</file>

<file path=ppt/tags/tag564.xml><?xml version="1.0" encoding="utf-8"?>
<p:tagLst xmlns:p="http://schemas.openxmlformats.org/presentationml/2006/main">
  <p:tag name="AS_UNIQUEID" val="1634"/>
</p:tagLst>
</file>

<file path=ppt/tags/tag565.xml><?xml version="1.0" encoding="utf-8"?>
<p:tagLst xmlns:p="http://schemas.openxmlformats.org/presentationml/2006/main">
  <p:tag name="AS_UNIQUEID" val="1635"/>
  <p:tag name="KSO_WM_ASSEMBLE_CHIP_INDEX" val="d6b4132c0b2941779e2f6bfd8959ef6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d"/>
  <p:tag name="KSO_WM_SLIDE_BACKGROUND_TYPE" val="general"/>
  <p:tag name="KSO_WM_TAG_VERSION" val="1.0"/>
  <p:tag name="KSO_WM_TEMPLATE_CATEGORY" val="chip"/>
  <p:tag name="KSO_WM_TEMPLATE_INDEX" val="20205172"/>
  <p:tag name="KSO_WM_UNIT_COMPATIBLE" val="0"/>
  <p:tag name="KSO_WM_UNIT_DEC_AREA_ID" val="b589791eca354a96a7609574ee006597"/>
  <p:tag name="KSO_WM_UNIT_DECORATE_INFO" val=""/>
  <p:tag name="KSO_WM_UNIT_DIAGRAM_ISNUMVISUAL" val="0"/>
  <p:tag name="KSO_WM_UNIT_DIAGRAM_ISREFERUNIT" val="0"/>
  <p:tag name="KSO_WM_UNIT_HIGHLIGHT" val="0"/>
  <p:tag name="KSO_WM_UNIT_ID" val="chip20205172_3*i*1"/>
  <p:tag name="KSO_WM_UNIT_INDEX" val="1"/>
  <p:tag name="KSO_WM_UNIT_LAYERLEVEL" val="1"/>
  <p:tag name="KSO_WM_UNIT_SM_LIMIT_TYPE" val=""/>
  <p:tag name="KSO_WM_UNIT_SUBTYPE" val="t"/>
  <p:tag name="KSO_WM_UNIT_TYPE" val="i"/>
</p:tagLst>
</file>

<file path=ppt/tags/tag566.xml><?xml version="1.0" encoding="utf-8"?>
<p:tagLst xmlns:p="http://schemas.openxmlformats.org/presentationml/2006/main">
  <p:tag name="AS_UNIQUEID" val="1636"/>
  <p:tag name="KSO_WM_ASSEMBLE_CHIP_INDEX" val="60ad3370c878491b80a4b3f082b9fc2a"/>
  <p:tag name="KSO_WM_BEAUTIFY_FLAG" val="#wm#"/>
  <p:tag name="KSO_WM_CHIP_FILLAREA_FILL_RULE" val="{&quot;fill_align&quot;:&quot;cm&quot;,&quot;fill_effect&quot;:[],&quot;fill_mode&quot;:&quot;full&quot;,&quot;sacle_strategy&quot;:&quot;stretch&quot;}"/>
  <p:tag name="KSO_WM_CHIP_GROUPID" val="5f8cf9aea61ec3b55284a78a"/>
  <p:tag name="KSO_WM_CHIP_XID" val="5f8cf9aea61ec3b55284a78e"/>
  <p:tag name="KSO_WM_SLIDE_BACKGROUND_TYPE" val="general"/>
  <p:tag name="KSO_WM_TAG_VERSION" val="1.0"/>
  <p:tag name="KSO_WM_TEMPLATE_CATEGORY" val="chip"/>
  <p:tag name="KSO_WM_TEMPLATE_INDEX" val="20205172"/>
  <p:tag name="KSO_WM_UNIT_COMPATIBLE" val="0"/>
  <p:tag name="KSO_WM_UNIT_DEC_AREA_ID" val="3b8616dbe0a64b29b3240e33a843410f"/>
  <p:tag name="KSO_WM_UNIT_DECORATE_INFO" val=""/>
  <p:tag name="KSO_WM_UNIT_DIAGRAM_ISNUMVISUAL" val="0"/>
  <p:tag name="KSO_WM_UNIT_DIAGRAM_ISREFERUNIT" val="0"/>
  <p:tag name="KSO_WM_UNIT_HIGHLIGHT" val="0"/>
  <p:tag name="KSO_WM_UNIT_ID" val="chip20205172_4*i*1"/>
  <p:tag name="KSO_WM_UNIT_INDEX" val="1"/>
  <p:tag name="KSO_WM_UNIT_LAYERLEVEL" val="1"/>
  <p:tag name="KSO_WM_UNIT_SM_LIMIT_TYPE" val=""/>
  <p:tag name="KSO_WM_UNIT_SUBTYPE" val="t"/>
  <p:tag name="KSO_WM_UNIT_TYPE" val="i"/>
</p:tagLst>
</file>

<file path=ppt/tags/tag567.xml><?xml version="1.0" encoding="utf-8"?>
<p:tagLst xmlns:p="http://schemas.openxmlformats.org/presentationml/2006/main">
  <p:tag name="AS_UNIQUEID" val="1637"/>
</p:tagLst>
</file>

<file path=ppt/tags/tag568.xml><?xml version="1.0" encoding="utf-8"?>
<p:tagLst xmlns:p="http://schemas.openxmlformats.org/presentationml/2006/main">
  <p:tag name="AS_UNIQUEID" val="1638"/>
  <p:tag name="KSO_WM_UNIT_FILL_FORE_SCHEMECOLOR_INDEX" val="5"/>
  <p:tag name="KSO_WM_UNIT_FILL_FORE_SCHEMECOLOR_INDEX_BRIGHTNESS" val="0"/>
  <p:tag name="KSO_WM_UNIT_FILL_TYPE" val="1"/>
  <p:tag name="KSO_WM_UNIT_LINE_FILL_TYPE" val="2"/>
  <p:tag name="KSO_WM_UNIT_LINE_FORE_SCHEMECOLOR_INDEX" val="5"/>
  <p:tag name="KSO_WM_UNIT_LINE_FORE_SCHEMECOLOR_INDEX_BRIGHTNESS" val="-0.25"/>
  <p:tag name="KSO_WM_UNIT_TEXT_FILL_FORE_SCHEMECOLOR_INDEX" val="2"/>
  <p:tag name="KSO_WM_UNIT_TEXT_FILL_FORE_SCHEMECOLOR_INDEX_BRIGHTNESS" val="0"/>
  <p:tag name="KSO_WM_UNIT_TEXT_FILL_TYPE" val="1"/>
</p:tagLst>
</file>

<file path=ppt/tags/tag569.xml><?xml version="1.0" encoding="utf-8"?>
<p:tagLst xmlns:p="http://schemas.openxmlformats.org/presentationml/2006/main">
  <p:tag name="AS_UNIQUEID" val="1639"/>
  <p:tag name="KSO_WM_UNIT_TEXT_FILL_FORE_SCHEMECOLOR_INDEX" val="13"/>
  <p:tag name="KSO_WM_UNIT_TEXT_FILL_FORE_SCHEMECOLOR_INDEX_BRIGHTNESS" val="0.35"/>
  <p:tag name="KSO_WM_UNIT_TEXT_FILL_TYPE" val="1"/>
</p:tagLst>
</file>

<file path=ppt/tags/tag570.xml><?xml version="1.0" encoding="utf-8"?>
<p:tagLst xmlns:p="http://schemas.openxmlformats.org/presentationml/2006/main">
  <p:tag name="KSO_WM_SLIDE_BACKGROUND_TYPE" val="general"/>
</p:tagLst>
</file>

<file path=ppt/tags/tag571.xml><?xml version="1.0" encoding="utf-8"?>
<p:tagLst xmlns:p="http://schemas.openxmlformats.org/presentationml/2006/main">
  <p:tag name="AS_UNIQUEID" val="1715"/>
</p:tagLst>
</file>

<file path=ppt/tags/tag572.xml><?xml version="1.0" encoding="utf-8"?>
<p:tagLst xmlns:p="http://schemas.openxmlformats.org/presentationml/2006/main">
  <p:tag name="AS_UNIQUEID" val="1716"/>
</p:tagLst>
</file>

<file path=ppt/tags/tag57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
      <a:dk1>
        <a:srgbClr val="000000"/>
      </a:dk1>
      <a:lt1>
        <a:srgbClr val="FFFFFF"/>
      </a:lt1>
      <a:dk2>
        <a:srgbClr val="CBD9F6"/>
      </a:dk2>
      <a:lt2>
        <a:srgbClr val="E4EBFB"/>
      </a:lt2>
      <a:accent1>
        <a:srgbClr val="1D53C2"/>
      </a:accent1>
      <a:accent2>
        <a:srgbClr val="0065A0"/>
      </a:accent2>
      <a:accent3>
        <a:srgbClr val="006A52"/>
      </a:accent3>
      <a:accent4>
        <a:srgbClr val="27631D"/>
      </a:accent4>
      <a:accent5>
        <a:srgbClr val="70500E"/>
      </a:accent5>
      <a:accent6>
        <a:srgbClr val="BF391D"/>
      </a:accent6>
      <a:hlink>
        <a:srgbClr val="0563C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160</Paragraphs>
  <Slides>30</Slides>
  <Notes>3</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30</vt:i4>
      </vt:variant>
    </vt:vector>
  </HeadingPairs>
  <TitlesOfParts>
    <vt:vector baseType="lpstr" size="42">
      <vt:lpstr>Arial</vt:lpstr>
      <vt:lpstr>Calibri</vt:lpstr>
      <vt:lpstr>微软雅黑</vt:lpstr>
      <vt:lpstr>汉仪旗黑-85S</vt:lpstr>
      <vt:lpstr>宋体</vt:lpstr>
      <vt:lpstr>Times New Roman</vt:lpstr>
      <vt:lpstr>Calibri Light</vt:lpstr>
      <vt:lpstr>楷体</vt:lpstr>
      <vt:lpstr>Wingdings</vt:lpstr>
      <vt:lpstr>黑体</vt:lpstr>
      <vt:lpstr>Wingdings 3</vt:lpstr>
      <vt:lpstr>Office Theme</vt:lpstr>
      <vt:lpstr>物质的分类及转化</vt:lpstr>
      <vt:lpstr>PowerPoint Presentation</vt:lpstr>
      <vt:lpstr>生活中的分类</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物质的分类及转化第二课时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2024-09-05T09:26:26.289</cp:lastPrinted>
  <dcterms:created xsi:type="dcterms:W3CDTF">2024-09-05T01:26:26Z</dcterms:created>
  <dcterms:modified xsi:type="dcterms:W3CDTF">2024-09-05T01:26:32Z</dcterms:modified>
</cp:coreProperties>
</file>