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BCBC2-B8C3-431D-AEBF-42094B86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F7864-099B-421E-BB5B-5E66C581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4DDE-1E91-48C5-98B8-F53D47C1B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0F045-BBA8-4764-AD34-520D55F8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935EA-0433-407A-9274-F8EC6940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77CEF-537A-46E7-A9AF-FDECFA85E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B38D6-11EE-4E34-B0E4-3A291B36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8B67B-C732-412A-B0F9-7EF67E15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255C8-1361-4F27-BA38-660D9C55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4192F-8C62-4FB0-90B0-67E8BB47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7ADAF-E271-4451-A922-8F802343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103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数学讲座心得体会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讲座内容和亮点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讲座中的互动和讨论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对数学的理解和认识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提高数学素养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数学作为一门基础学科，对于培养逻辑思维、分析能力和解决问题的能力至关重要。参加数学讲座有助于提高对数学的理解和掌握，为未来的学习和职业发展打下坚实基础。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拓展数学知识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讲座通常会涉及一些前沿的数学理论和应用，参加讲座可以了解到最新的数学研究成果和趋势，拓宽自己的知识视野。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激发数学兴趣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通过讲座中生动有趣的案例和讲解，可以激发对数学的兴趣和热情，增强学习数学的内在动力。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本次讲座的主题为“现代数学的发展与应用”，涵盖了数学领域的多个分支和前沿成果。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首先介绍了数学的发展历程和重要分支，然后重点讲解了现代数学在各个领域的应用，包括物理、化学、计算机科学、经济学等。通过具体案例和深入浅出的讲解，使听众对数学的重要性和应用价值有了更深刻的认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讲座主题和概述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讲座内容和亮点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讲座涵盖了抽象代数、拓扑学、实分析等高级数学理论，让我更深入地理解了数学的本质和内涵。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抽象数学理论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通过介绍数学在物理、经济、工程等领域的应用案例，我感受到了数学的广泛应用和巨大价值。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数学应用实例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数学理论和应用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讲座强调数学思维的重要性，通过讲解数学史上的经典问题和解题思路，我提高了自己的数学思维能力。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我学习到了多种数学方法，如归纳法、反证法、构造法等，这些方法不仅在数学中有用，也可以应用于其他领域。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数学思维和方法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数学方法掌握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数学思维训练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数学与其他学科的交叉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数学与物理学的交叉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讲座介绍了数学在物理学中的应用，如微积分在力学和电磁学中的应用，让我感受到了数学与物理学的紧密联系。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数学与计算机科学的交叉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通过讲解算法复杂度分析、数据结构等计算机科学中的数学概念，我意识到了数学在计算机科学中的基础地位。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数学与经济学的交叉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讲座还涉及了数学在经济学中的应用，如数理经济学、计量经济学等，让我认识到了数学在社会科学领域的重要性。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讲座中的互动和讨论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在讲座中，提问和回答环节有效地打破了演讲的单向传递，使讲座氛围更加活跃。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活跃讲座氛围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通过提出问题，听众能够更深入地思考和理解讲座内容，从而增强学习效果。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提问环节为听众提供了与演讲者直接交流的机会，可以根据个人需求和兴趣进行个性化学习。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提问和回答环节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分组讨论为听众提供了一个交流思想和观点的平台，有助于拓展思维和激发新的想法。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在分组讨论中，听众可以分享各自的知识和经验，达到互相学习的目的。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分组讨论不仅有助于个人成长，还能提高团队合作和沟通能力。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增强合作能力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分组讨论和交流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通过分享学习经验和心得，听众可以反思自己的学习过程，发现其中的优点和不足。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反思学习过程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倾听他人的学习经验和心得分享，可以为自己的学习提供新的启示和借鉴。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借鉴他人经验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分享成功的学习经验和心得可以激励和鼓舞其他听众，增强他们的学习动力和信心。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激励和鼓舞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分享学习经验和心得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https://d.book118.com/918131035032006044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2024-09-24T04:21:39.827</cp:lastPrinted>
  <dcterms:created xsi:type="dcterms:W3CDTF">2024-09-23T20:21:39Z</dcterms:created>
  <dcterms:modified xsi:type="dcterms:W3CDTF">2024-09-23T20:21:41Z</dcterms:modified>
</cp:coreProperties>
</file>