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4B624-3CA7-487C-81E9-554B1419D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48A83-3BF6-4F6D-8B5E-0AB34D137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26B9C-676E-42D2-986A-664E74F1B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15D13B-F449-4CF8-B420-275B8C504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06DADA-6E0E-48C4-9782-9AE759AD9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966093-6FE3-43CF-A836-B98CD7EBB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8CB43D-5A1E-4B1A-ACE9-ED49E40F8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081862-71DA-483B-B1C7-584ED3996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CE2DB7-0A2D-47AC-9FF7-066993009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1BE8D-AE28-4D95-90A9-293A6AD79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99A72-907F-4410-BCA3-EC654717D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3103505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静脉补钾护理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静脉补钾概述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静脉补钾的护理要点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静脉补钾的并发症及处理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静脉补钾的护理实践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静脉补钾的未来展望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静脉补钾概述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钾离子在维持细胞正常代谢中发挥关键作用，对维持心肌、神经、肌肉的正常功能必不可少。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维持细胞正常代谢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维持酸碱平衡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维持神经传导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651" r="1765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钾离子参与调节酸碱平衡，对维持体内环境稳定具有重要意义。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钾离子在神经传导过程中起到重要作用，缺乏钾离子可能导致神经传导异常。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钾的作用与重要性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当血钾水平过低时，患者可能出现心律失常、肌无力等症状，此时需要通过静脉补钾来快速提高血钾水平。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严重低钾血症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对于无法口服补钾的患者，如严重呕吐、腹泻或消化道梗阻等，静脉补钾是一个有效的补充途径。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不能口服补钾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在某些紧急情况下，如严重心律失常或呼吸肌无力等，需要快速提高血钾水平，此时静脉补钾是首选方法。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需要快速纠正缺钾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静脉补钾的适用情况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在静脉补钾过程中，应持续监测心电图，以便及时发现和处理心律失常等不良反应。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监测心电图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静脉补钾时应控制滴速，避免过快导致高钾血症，同时要确保钾离子能够缓慢、均匀地进入体内。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控制补钾速度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在静脉补钾过程中，应确保针头位置良好，避免药液渗漏，以免引起局部组织坏死。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避免渗漏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在配制静脉补钾溶液时，应注意避免与其他药物发生配伍禁忌，以免影响药效和安全性。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注意配伍禁忌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静脉补钾的注意事项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静脉补钾的护理要点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了解患者的基础疾病、血钾水平、心功能状况等，以便确定补钾的种类和剂量。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选择合适的静脉血管，避免在有炎症、硬结、曲张等异常的血管上穿刺。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评估血管状况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确保补钾环境清洁、安全，防止感染和意外事件的发生。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评估环境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补钾前的评估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补钾过程中的监测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心电监测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密切观察心电图变化，防止高钾血症引起的心律失常。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血钾监测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定期监测血钾水平，以便及时调整补钾的种类和剂量。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监测患者的血压、心率、呼吸等生命体征，以便及时发现异常情况。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保持穿刺部位的清洁、干燥，防止感染的发生。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观察症状改善情况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观察患者的心电图、血钾水平等症状改善情况，以便及时调整治疗方案。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向患者及家属宣传补钾的重要性和注意事项，提高患者的自我保护意识。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3833" b="138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补钾后的观察与护理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静脉补钾的并发症及处理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https://d.book118.com/918131035052006044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2024-09-24T11:48:49.881</cp:lastPrinted>
  <dcterms:created xsi:type="dcterms:W3CDTF">2024-09-24T03:48:49Z</dcterms:created>
  <dcterms:modified xsi:type="dcterms:W3CDTF">2024-09-24T03:48:51Z</dcterms:modified>
</cp:coreProperties>
</file>