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3AC15C-71F6-49F8-AD0A-4D1C1967A1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9D7133-E171-4A6F-969A-34B5A13EED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351F2C-F662-4373-9DBB-03C621C056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0AA1DA-4AAE-4C18-AFCF-8672D5AF1B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B40381-794A-4D9D-B63E-7AC27EAB9C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4B6FCA-B1B5-4306-BBCF-F965F06B14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A24B1D-BCDC-450B-B6F1-904D45A2E7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DAC2B6-4FFC-408F-85FD-03505DE7FF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E919A6-7370-49D2-A947-DC004B6CDA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35A696-86FC-47EA-B116-FC4B946C5A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D3E054-1C1C-4217-9EB5-BE93C76307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13104003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儿童对物质奖励和赞美的心理反应</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物质奖励对儿童心理的影响</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赞美对儿童心理的影响</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物质奖励与赞美的比较研究</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儿童对物质奖励和赞美的心理反应实验研究</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如何正确使用物质奖励和赞美来激励儿童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物质奖励和赞美在日常生活中普遍存在，对儿童的心理发展具有重要影响。</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了解儿童对物质奖励和赞美的心理反应有助于指导家庭教育和学校教育。</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揭示儿童心理发展的规律，为儿童心理健康教育和心理咨询提供理论支持。</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21875" b="21875"/>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667" r="5667"/>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不同年龄段的儿童对物质奖励和赞美的心理反应有何不同？</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研究问题</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研究目的：探讨儿童对物质奖励和赞美的心理反应及其影响因素。</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儿童对物质奖励和赞美的接受程度有何差异？</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性别、家庭背景等因素是否会影响儿童对物质奖励和赞美的心理反应？</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物质奖励对儿童心理的影响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30" r="3523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9" r="314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物质奖励是指通过给予儿童具体的物品或金钱来表彰和激励其良好行为或成绩的一种手段。</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物质奖励的定义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物质奖励可以根据奖励的形式和性质进行分类，如食品、玩具、书籍、电子产品、金钱等。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物质奖励的分类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物质奖励的定义和分类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激发动力</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增强自信</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培养责任感</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12000" r="120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物质奖励对儿童心理的积极作用</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物质奖励可以激发儿童的积极性和动力，使其更加努力地追求目标。</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当儿童获得物质奖励时，他们会感到被认可和重视，从而增强自信心和自尊心。</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适当的物质奖励可以让儿童明白他们的行为和结果之间的关系，从而培养他们的责任感和自主性。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过度依赖</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价值观扭曲</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社交问题</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压力和焦虑</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物质奖励对儿童心理的消极作用</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如果儿童习惯了通过物质奖励来获得满足感和成就感，他们可能会变得过度依赖外部奖励，而缺乏内部驱动力。</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过度强调物质奖励可能会导致儿童对物质价值的过度追求，从而扭曲其价值观。</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如果物质奖励成为儿童评价自己和他人的唯一标准，他们可能会感到压力和焦虑，因为担心无法达到预期的奖励标准。</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过度使用物质奖励可能会导致儿童在社交方面出现问题，如攀比、嫉妒、自私等。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赞美对儿童心理的影响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544" b="754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赞美是指对他人的行为、品质、能力等方面给予积极的评价和认可，表达欣赏和尊重。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根据表达方式的不同，赞美可分为直接赞美和间接赞美；根据赞美对象的不同，可分为个人赞美和团体赞美。</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赞美的定义和分类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赞美分类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赞美定义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8924" b="2892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0367" b="1036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9215" b="9215"/>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赞美对儿童心理的积极作用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提高自尊心和自信心</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经常受到赞美的儿童会更加认同自己的价值和能力，从而提高自尊心和自信心。</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激发内在动力</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赞美可以让儿童感受到自己的努力和成就得到了认可，从而激发内在的学习动力。</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促进社交能力</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受到赞美的儿童更容易获得同伴的认可和接纳，从而有助于建立良好的社交关系。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如果儿童过度依赖外部的赞美来评价自己，可能会导致自我认知的扭曲，忽视自己的内在感受和需求。</a:t>
            </a:r>
          </a:p>
        </p:txBody>
      </p:sp>
      <p:pic>
        <p:nvPicPr>
          <p:cNvPr id="6" name="Picture 6"/>
          <p:cNvPicPr>
            <a:picLocks noChangeAspect="1"/>
          </p:cNvPicPr>
          <p:nvPr/>
        </p:nvPicPr>
        <p:blipFill>
          <a:blip r:embed="rId2"/>
          <a:srcRect l="10708" r="10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过度依赖外部评价</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如果儿童认为只有得到赞美才是好的，那么他们可能会因为担心得不到赞美而产生焦虑和压力。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产生焦虑和压力</a:t>
            </a:r>
          </a:p>
        </p:txBody>
      </p:sp>
      <p:pic>
        <p:nvPicPr>
          <p:cNvPr id="10" name="Picture 10"/>
          <p:cNvPicPr>
            <a:picLocks noChangeAspect="1"/>
          </p:cNvPicPr>
          <p:nvPr/>
        </p:nvPicPr>
        <p:blipFill>
          <a:blip r:embed="rId3"/>
          <a:srcRect l="12917" r="1291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500" r="8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过度的赞美可能会让儿童产生依赖心理，降低自主性和创造性，因为他们会习惯于按照别人的期望和标准来行事。</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降低自主性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赞美对儿童心理的消极作用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物质奖励与赞美的比较研究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https://d.book118.com/918131040035006034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2024-09-12T14:03:01.165</cp:lastPrinted>
  <dcterms:created xsi:type="dcterms:W3CDTF">2024-09-12T06:03:01Z</dcterms:created>
  <dcterms:modified xsi:type="dcterms:W3CDTF">2024-09-12T06:03:03Z</dcterms:modified>
</cp:coreProperties>
</file>