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37E548-FEB1-4C29-ABF4-907AABCAD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7B48F5-0C9F-4854-B273-70199AB9DB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B90360-3D7B-419A-992E-F7D38695D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E18311-DA09-4932-AD3D-5EED50788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F9696E-E52B-403D-908E-E09C74FE3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69CEB0-44E2-4B09-BC63-723E4C20D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BD6D50-D824-4C0A-B31E-6D2489FFF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DFCC70-0699-471F-A582-A821B354B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282F60-FA4A-4952-9412-67777C14B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342DB9-9C1B-4B63-BC83-FC1136918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30C5E8-67AD-4D44-8428-ED28A836D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131113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大学概率论与数理统计习题及答案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概率论基本概念与公式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一维随机变量及其分布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多维随机变量及其分布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数理统计基础知识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参数估计方法与应用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假设检验方法与应用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概率论基本概念与公式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事件定义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在一定条件下，并不总是发生（或说必然发生）的现象称之为随机事件，简称事件。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概率定义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设E是随机试验Ω的样本空间S的子集，称E为随机事件，在每次试验中，当且仅当这一事件E中的一个样本点出现时，称这一事件发生。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概率性质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非负性、规范性、可列可加性。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事件与概率定义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独立性定义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如果两个随机事件A和B满足P(AB)=P(A)P(B)，则称事件A和B是相互独立的。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乘法公式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P(AB)=P(A|B)P(B)=P(B|A)P(A)。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条件概率定义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设A和B是两个随机事件，且P(B)&gt;0，则在事件B发生的条件下，事件A发生的概率称为条件概率，记为P(A|B)。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条件概率与独立性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全概率公式与贝叶斯定理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全概率公式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如果事件B1、B2、...、Bn是一个完备事件组，且都具有正概率，则对任一事件A，有如下公式：P(A)=P(A|B1)P(B1)+P(A|B2)P(B2)+...+P(A|Bn)P(Bn)。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贝叶斯定理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设B1、B2、...、Bn是一个完备事件组，且P(Bi)&gt;0，i=1,2,...,n。则对任一事件A（P(A)&gt;0），有：P(Bi|A)=[P(Bi)P(A|Bi)]/∑[P(Bj)P(A|Bj)]，（i,j=1,2,...,n）。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典型例题解析</a:t>
              </a:r>
            </a:p>
          </p:txBody>
        </p:sp>
      </p:grpSp>
      <p:sp>
        <p:nvSpPr>
          <p:cNvPr id="31" name="TextBox 31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一袋中有5只乒乓球，编号为1，2，3，4，5。现从中随机取出3只，以X表示取出的3只球中的最大号码，求X的分布律。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例题2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甲、乙两人独立的对同一目标射击一次，其命中率分别为0.6和0.5。现已知目标被命中，则它是甲射中的概率为多少？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例题3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设随机变量X的分布律为P{X=k}=c/(k+1)，k=0,1,2,...。试确定常数c的值。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例题1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一维随机变量及其分布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离散型随机变量定义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取值有限或可数的随机变量。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描述离散型随机变量取各个值的概率。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常见离散型随机变量分布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二项分布、泊松分布、几何分布等。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期望、方差、矩等。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离散型随机变量及分布律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连续型随机变量定义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取值充满某个区间或整个实数轴的随机变量。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概率密度函数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描述连续型随机变量在某个值附近的概率分布情况。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常见连续型随机变量分布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均匀分布、指数分布、正态分布等。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性质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期望、方差、概率密度函数的性质等。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连续型随机变量及概率密度函数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6" name="AutoShape 6"/>
          <p:cNvSpPr/>
          <p:nvPr/>
        </p:nvSpPr>
        <p:spPr>
          <a:xfrm>
            <a:off x="2734342" y="1420368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734342" y="4030980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398288" y="1431608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98288" y="4042220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随机变量函数的分布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2100892" y="2655329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随机变量函数的定义：由随机变量的函数关系确定的新的随机变量。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2100892" y="5218283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连续型随机变量函数的分布：通过概率密度函数的变换得到。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764838" y="2655329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离散型随机变量函数的分布：通过分布律的变换得到。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764838" y="5218283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常见随机变量函数的分布：线性变换、非线性变换等。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例题1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求解连续型随机变量的概率密度函数和分布函数。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例题2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例题3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例题4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求解随机变量函数的分布，并计算相关概率和期望。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求解离散型随机变量的期望和方差。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判断随机变量是否服从某种特定分布，并求解相关参数。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典型例题解析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多维随机变量及其分布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对于二维随机变量(X,Y)，其联合分布律是指X和Y同时取值的概率分布规律，用P{X=xi,Y=yj}表示。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联合分布律定义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对于连续型二维随机变量(X,Y)，其联合密度函数f(x,y)描述了X和Y在任意一点(x,y)处取值的概率密度，满足f(x,y)≥0且∫∫f(x,y)dxdy=1。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联合密度函数定义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二维随机变量联合分布律/密度函数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边缘分布律定义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二维随机变量(X,Y)中，X或Y单独取值的概率分布规律称为边缘分布律，分别用P{X=xi}和P{Y=yj}表示。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边缘密度函数定义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对于连续型二维随机变量(X,Y)，其边缘密度函数fX(x)和fY(y)分别描述了X和Y在任意一点x和y处取值的概率密度，满足fX(x)=∫f(x,y)dy和fY(y)=∫f(x,y)dx。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边缘分布律/密度函数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条件分布律定义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在二维随机变量(X,Y)中，当已知X=xi时，Y的条件分布律是指在X=xi的条件下，Y取值的概率分布规律，用P{Y=yj|X=xi}表示。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条件密度函数定义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对于连续型二维随机变量(X,Y)，当已知X=x时，Y的条件密度函数fY|X(y|x)描述了在X=x的条件下，Y在任意一点y处取值的概率密度，满足fY|X(y|x)=f(x,y)/fX(x)。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条件分布律/密度函数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根据二维随机变量的分布律性质，所有可能取值的概率之和等于1，即∑∑P{X=i,Y=j}=1。将给定的分布律代入求和公式中，可以解出常数c。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例题1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设二维随机变量(X,Y)的联合密度函数为f(x,y)={2x,0&lt;x&lt;1,0&lt;y&lt;x}，求P{X+Y≤1}。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首先根据联合密度函数求出边缘密度函数fX(x)和fY(y)，然后根据条件概率公式求出条件密度函数fY|X(y|x)，最后通过二重积分求出P{X+Y≤1}。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例题2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设二维随机变量(X,Y)的分布律为P{X=i,Y=j}=c/(i+j+1)，i,j=0,1,2，求常数c。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典型例题解析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https://d.book118.com/918131113015006032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2024-09-09T09:21:14.288</cp:lastPrinted>
  <dcterms:created xsi:type="dcterms:W3CDTF">2024-09-09T01:21:14Z</dcterms:created>
  <dcterms:modified xsi:type="dcterms:W3CDTF">2024-09-09T01:21:16Z</dcterms:modified>
</cp:coreProperties>
</file>