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352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9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9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tags" Target="../tags/tag16.xml" /><Relationship Id="rId18" Type="http://schemas.openxmlformats.org/officeDocument/2006/relationships/tags" Target="../tags/tag17.xml" /><Relationship Id="rId19" Type="http://schemas.openxmlformats.org/officeDocument/2006/relationships/tags" Target="../tags/tag18.xml" /><Relationship Id="rId2" Type="http://schemas.openxmlformats.org/officeDocument/2006/relationships/tags" Target="../tags/tag1.xml" /><Relationship Id="rId20" Type="http://schemas.openxmlformats.org/officeDocument/2006/relationships/tags" Target="../tags/tag19.xml" /><Relationship Id="rId21" Type="http://schemas.openxmlformats.org/officeDocument/2006/relationships/tags" Target="../tags/tag20.xml" /><Relationship Id="rId22" Type="http://schemas.openxmlformats.org/officeDocument/2006/relationships/tags" Target="../tags/tag21.xml" /><Relationship Id="rId23" Type="http://schemas.openxmlformats.org/officeDocument/2006/relationships/tags" Target="../tags/tag22.xml" /><Relationship Id="rId24" Type="http://schemas.openxmlformats.org/officeDocument/2006/relationships/tags" Target="../tags/tag23.xml" /><Relationship Id="rId25" Type="http://schemas.openxmlformats.org/officeDocument/2006/relationships/tags" Target="../tags/tag24.xml" /><Relationship Id="rId26" Type="http://schemas.openxmlformats.org/officeDocument/2006/relationships/tags" Target="../tags/tag25.xml" /><Relationship Id="rId27" Type="http://schemas.openxmlformats.org/officeDocument/2006/relationships/tags" Target="../tags/tag26.xml" /><Relationship Id="rId28" Type="http://schemas.openxmlformats.org/officeDocument/2006/relationships/tags" Target="../tags/tag27.xml" /><Relationship Id="rId29" Type="http://schemas.openxmlformats.org/officeDocument/2006/relationships/tags" Target="../tags/tag28.xml" /><Relationship Id="rId3" Type="http://schemas.openxmlformats.org/officeDocument/2006/relationships/tags" Target="../tags/tag2.xml" /><Relationship Id="rId30" Type="http://schemas.openxmlformats.org/officeDocument/2006/relationships/tags" Target="../tags/tag29.xml" /><Relationship Id="rId31" Type="http://schemas.openxmlformats.org/officeDocument/2006/relationships/tags" Target="../tags/tag30.xml" /><Relationship Id="rId32" Type="http://schemas.openxmlformats.org/officeDocument/2006/relationships/tags" Target="../tags/tag31.xml" /><Relationship Id="rId33" Type="http://schemas.openxmlformats.org/officeDocument/2006/relationships/tags" Target="../tags/tag32.xml" /><Relationship Id="rId34" Type="http://schemas.openxmlformats.org/officeDocument/2006/relationships/tags" Target="../tags/tag33.xml" /><Relationship Id="rId35" Type="http://schemas.openxmlformats.org/officeDocument/2006/relationships/tags" Target="../tags/tag34.xml" /><Relationship Id="rId36" Type="http://schemas.openxmlformats.org/officeDocument/2006/relationships/tags" Target="../tags/tag35.xml" /><Relationship Id="rId37" Type="http://schemas.openxmlformats.org/officeDocument/2006/relationships/tags" Target="../tags/tag36.xml" /><Relationship Id="rId38" Type="http://schemas.openxmlformats.org/officeDocument/2006/relationships/tags" Target="../tags/tag37.xml" /><Relationship Id="rId39" Type="http://schemas.openxmlformats.org/officeDocument/2006/relationships/tags" Target="../tags/tag38.xml" /><Relationship Id="rId4" Type="http://schemas.openxmlformats.org/officeDocument/2006/relationships/tags" Target="../tags/tag3.xml" /><Relationship Id="rId40" Type="http://schemas.openxmlformats.org/officeDocument/2006/relationships/tags" Target="../tags/tag39.xml" /><Relationship Id="rId41" Type="http://schemas.openxmlformats.org/officeDocument/2006/relationships/tags" Target="../tags/tag40.xml" /><Relationship Id="rId42" Type="http://schemas.openxmlformats.org/officeDocument/2006/relationships/tags" Target="../tags/tag41.xml" /><Relationship Id="rId43" Type="http://schemas.openxmlformats.org/officeDocument/2006/relationships/tags" Target="../tags/tag42.xml" /><Relationship Id="rId44" Type="http://schemas.openxmlformats.org/officeDocument/2006/relationships/tags" Target="../tags/tag43.xml" /><Relationship Id="rId45" Type="http://schemas.openxmlformats.org/officeDocument/2006/relationships/tags" Target="../tags/tag44.xml" /><Relationship Id="rId46" Type="http://schemas.openxmlformats.org/officeDocument/2006/relationships/tags" Target="../tags/tag45.xml" /><Relationship Id="rId47" Type="http://schemas.openxmlformats.org/officeDocument/2006/relationships/tags" Target="../tags/tag46.xml" /><Relationship Id="rId48" Type="http://schemas.openxmlformats.org/officeDocument/2006/relationships/tags" Target="../tags/tag47.xml" /><Relationship Id="rId49" Type="http://schemas.openxmlformats.org/officeDocument/2006/relationships/tags" Target="../tags/tag48.xml" /><Relationship Id="rId5" Type="http://schemas.openxmlformats.org/officeDocument/2006/relationships/tags" Target="../tags/tag4.xml" /><Relationship Id="rId50" Type="http://schemas.openxmlformats.org/officeDocument/2006/relationships/tags" Target="../tags/tag49.xml" /><Relationship Id="rId51" Type="http://schemas.openxmlformats.org/officeDocument/2006/relationships/tags" Target="../tags/tag50.xml" /><Relationship Id="rId52" Type="http://schemas.openxmlformats.org/officeDocument/2006/relationships/tags" Target="../tags/tag51.xml" /><Relationship Id="rId53" Type="http://schemas.openxmlformats.org/officeDocument/2006/relationships/tags" Target="../tags/tag52.xml" /><Relationship Id="rId54" Type="http://schemas.openxmlformats.org/officeDocument/2006/relationships/tags" Target="../tags/tag53.xml" /><Relationship Id="rId55" Type="http://schemas.openxmlformats.org/officeDocument/2006/relationships/tags" Target="../tags/tag54.xml" /><Relationship Id="rId56" Type="http://schemas.openxmlformats.org/officeDocument/2006/relationships/tags" Target="../tags/tag55.xml" /><Relationship Id="rId57" Type="http://schemas.openxmlformats.org/officeDocument/2006/relationships/tags" Target="../tags/tag56.xml" /><Relationship Id="rId58" Type="http://schemas.openxmlformats.org/officeDocument/2006/relationships/tags" Target="../tags/tag57.xml" /><Relationship Id="rId59" Type="http://schemas.openxmlformats.org/officeDocument/2006/relationships/tags" Target="../tags/tag58.xml" /><Relationship Id="rId6" Type="http://schemas.openxmlformats.org/officeDocument/2006/relationships/tags" Target="../tags/tag5.xml" /><Relationship Id="rId60" Type="http://schemas.openxmlformats.org/officeDocument/2006/relationships/tags" Target="../tags/tag59.xml" /><Relationship Id="rId61" Type="http://schemas.openxmlformats.org/officeDocument/2006/relationships/tags" Target="../tags/tag60.xml" /><Relationship Id="rId62" Type="http://schemas.openxmlformats.org/officeDocument/2006/relationships/tags" Target="../tags/tag61.xml" /><Relationship Id="rId63" Type="http://schemas.openxmlformats.org/officeDocument/2006/relationships/tags" Target="../tags/tag62.xml" /><Relationship Id="rId64" Type="http://schemas.openxmlformats.org/officeDocument/2006/relationships/tags" Target="../tags/tag63.xml" /><Relationship Id="rId65" Type="http://schemas.openxmlformats.org/officeDocument/2006/relationships/tags" Target="../tags/tag64.xml" /><Relationship Id="rId66" Type="http://schemas.openxmlformats.org/officeDocument/2006/relationships/slideMaster" Target="../slideMasters/slideMaster2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10" Type="http://schemas.openxmlformats.org/officeDocument/2006/relationships/tags" Target="../tags/tag79.xml" /><Relationship Id="rId11" Type="http://schemas.openxmlformats.org/officeDocument/2006/relationships/tags" Target="../tags/tag80.xml" /><Relationship Id="rId12" Type="http://schemas.openxmlformats.org/officeDocument/2006/relationships/tags" Target="../tags/tag81.xml" /><Relationship Id="rId13" Type="http://schemas.openxmlformats.org/officeDocument/2006/relationships/tags" Target="../tags/tag82.xml" /><Relationship Id="rId14" Type="http://schemas.openxmlformats.org/officeDocument/2006/relationships/tags" Target="../tags/tag83.xml" /><Relationship Id="rId15" Type="http://schemas.openxmlformats.org/officeDocument/2006/relationships/tags" Target="../tags/tag84.xml" /><Relationship Id="rId16" Type="http://schemas.openxmlformats.org/officeDocument/2006/relationships/tags" Target="../tags/tag85.xml" /><Relationship Id="rId17" Type="http://schemas.openxmlformats.org/officeDocument/2006/relationships/tags" Target="../tags/tag86.xml" /><Relationship Id="rId18" Type="http://schemas.openxmlformats.org/officeDocument/2006/relationships/tags" Target="../tags/tag87.xml" /><Relationship Id="rId19" Type="http://schemas.openxmlformats.org/officeDocument/2006/relationships/tags" Target="../tags/tag88.xml" /><Relationship Id="rId2" Type="http://schemas.openxmlformats.org/officeDocument/2006/relationships/tags" Target="../tags/tag71.xml" /><Relationship Id="rId20" Type="http://schemas.openxmlformats.org/officeDocument/2006/relationships/tags" Target="../tags/tag89.xml" /><Relationship Id="rId21" Type="http://schemas.openxmlformats.org/officeDocument/2006/relationships/tags" Target="../tags/tag90.xml" /><Relationship Id="rId22" Type="http://schemas.openxmlformats.org/officeDocument/2006/relationships/tags" Target="../tags/tag91.xml" /><Relationship Id="rId23" Type="http://schemas.openxmlformats.org/officeDocument/2006/relationships/tags" Target="../tags/tag92.xml" /><Relationship Id="rId24" Type="http://schemas.openxmlformats.org/officeDocument/2006/relationships/tags" Target="../tags/tag93.xml" /><Relationship Id="rId25" Type="http://schemas.openxmlformats.org/officeDocument/2006/relationships/tags" Target="../tags/tag94.xml" /><Relationship Id="rId26" Type="http://schemas.openxmlformats.org/officeDocument/2006/relationships/tags" Target="../tags/tag95.xml" /><Relationship Id="rId27" Type="http://schemas.openxmlformats.org/officeDocument/2006/relationships/tags" Target="../tags/tag96.xml" /><Relationship Id="rId28" Type="http://schemas.openxmlformats.org/officeDocument/2006/relationships/tags" Target="../tags/tag97.xml" /><Relationship Id="rId29" Type="http://schemas.openxmlformats.org/officeDocument/2006/relationships/tags" Target="../tags/tag98.xml" /><Relationship Id="rId3" Type="http://schemas.openxmlformats.org/officeDocument/2006/relationships/tags" Target="../tags/tag72.xml" /><Relationship Id="rId30" Type="http://schemas.openxmlformats.org/officeDocument/2006/relationships/tags" Target="../tags/tag99.xml" /><Relationship Id="rId31" Type="http://schemas.openxmlformats.org/officeDocument/2006/relationships/tags" Target="../tags/tag100.xml" /><Relationship Id="rId32" Type="http://schemas.openxmlformats.org/officeDocument/2006/relationships/tags" Target="../tags/tag101.xml" /><Relationship Id="rId33" Type="http://schemas.openxmlformats.org/officeDocument/2006/relationships/slideMaster" Target="../slideMasters/slideMaster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tags" Target="../tags/tag77.xml" /><Relationship Id="rId9" Type="http://schemas.openxmlformats.org/officeDocument/2006/relationships/tags" Target="../tags/tag7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2.xml" /><Relationship Id="rId10" Type="http://schemas.openxmlformats.org/officeDocument/2006/relationships/tags" Target="../tags/tag111.xml" /><Relationship Id="rId11" Type="http://schemas.openxmlformats.org/officeDocument/2006/relationships/tags" Target="../tags/tag112.xml" /><Relationship Id="rId12" Type="http://schemas.openxmlformats.org/officeDocument/2006/relationships/tags" Target="../tags/tag113.xml" /><Relationship Id="rId13" Type="http://schemas.openxmlformats.org/officeDocument/2006/relationships/tags" Target="../tags/tag114.xml" /><Relationship Id="rId14" Type="http://schemas.openxmlformats.org/officeDocument/2006/relationships/tags" Target="../tags/tag115.xml" /><Relationship Id="rId15" Type="http://schemas.openxmlformats.org/officeDocument/2006/relationships/tags" Target="../tags/tag116.xml" /><Relationship Id="rId16" Type="http://schemas.openxmlformats.org/officeDocument/2006/relationships/tags" Target="../tags/tag117.xml" /><Relationship Id="rId17" Type="http://schemas.openxmlformats.org/officeDocument/2006/relationships/tags" Target="../tags/tag118.xml" /><Relationship Id="rId18" Type="http://schemas.openxmlformats.org/officeDocument/2006/relationships/tags" Target="../tags/tag119.xml" /><Relationship Id="rId19" Type="http://schemas.openxmlformats.org/officeDocument/2006/relationships/tags" Target="../tags/tag120.xml" /><Relationship Id="rId2" Type="http://schemas.openxmlformats.org/officeDocument/2006/relationships/tags" Target="../tags/tag103.xml" /><Relationship Id="rId20" Type="http://schemas.openxmlformats.org/officeDocument/2006/relationships/tags" Target="../tags/tag121.xml" /><Relationship Id="rId21" Type="http://schemas.openxmlformats.org/officeDocument/2006/relationships/tags" Target="../tags/tag122.xml" /><Relationship Id="rId22" Type="http://schemas.openxmlformats.org/officeDocument/2006/relationships/tags" Target="../tags/tag123.xml" /><Relationship Id="rId23" Type="http://schemas.openxmlformats.org/officeDocument/2006/relationships/tags" Target="../tags/tag124.xml" /><Relationship Id="rId24" Type="http://schemas.openxmlformats.org/officeDocument/2006/relationships/tags" Target="../tags/tag125.xml" /><Relationship Id="rId25" Type="http://schemas.openxmlformats.org/officeDocument/2006/relationships/tags" Target="../tags/tag126.xml" /><Relationship Id="rId26" Type="http://schemas.openxmlformats.org/officeDocument/2006/relationships/tags" Target="../tags/tag127.xml" /><Relationship Id="rId27" Type="http://schemas.openxmlformats.org/officeDocument/2006/relationships/tags" Target="../tags/tag128.xml" /><Relationship Id="rId28" Type="http://schemas.openxmlformats.org/officeDocument/2006/relationships/tags" Target="../tags/tag129.xml" /><Relationship Id="rId29" Type="http://schemas.openxmlformats.org/officeDocument/2006/relationships/tags" Target="../tags/tag130.xml" /><Relationship Id="rId3" Type="http://schemas.openxmlformats.org/officeDocument/2006/relationships/tags" Target="../tags/tag104.xml" /><Relationship Id="rId30" Type="http://schemas.openxmlformats.org/officeDocument/2006/relationships/tags" Target="../tags/tag131.xml" /><Relationship Id="rId31" Type="http://schemas.openxmlformats.org/officeDocument/2006/relationships/tags" Target="../tags/tag132.xml" /><Relationship Id="rId32" Type="http://schemas.openxmlformats.org/officeDocument/2006/relationships/tags" Target="../tags/tag133.xml" /><Relationship Id="rId33" Type="http://schemas.openxmlformats.org/officeDocument/2006/relationships/tags" Target="../tags/tag134.xml" /><Relationship Id="rId34" Type="http://schemas.openxmlformats.org/officeDocument/2006/relationships/slideMaster" Target="../slideMasters/slideMaster2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5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1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9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3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6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0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14" Type="http://schemas.openxmlformats.org/officeDocument/2006/relationships/tags" Target="../tags/tag177.xml" /><Relationship Id="rId15" Type="http://schemas.openxmlformats.org/officeDocument/2006/relationships/tags" Target="../tags/tag178.xml" /><Relationship Id="rId16" Type="http://schemas.openxmlformats.org/officeDocument/2006/relationships/tags" Target="../tags/tag179.xml" /><Relationship Id="rId17" Type="http://schemas.openxmlformats.org/officeDocument/2006/relationships/tags" Target="../tags/tag180.xml" /><Relationship Id="rId18" Type="http://schemas.openxmlformats.org/officeDocument/2006/relationships/tags" Target="../tags/tag181.xml" /><Relationship Id="rId19" Type="http://schemas.openxmlformats.org/officeDocument/2006/relationships/tags" Target="../tags/tag182.xml" /><Relationship Id="rId2" Type="http://schemas.openxmlformats.org/officeDocument/2006/relationships/tags" Target="../tags/tag165.xml" /><Relationship Id="rId20" Type="http://schemas.openxmlformats.org/officeDocument/2006/relationships/tags" Target="../tags/tag183.xml" /><Relationship Id="rId21" Type="http://schemas.openxmlformats.org/officeDocument/2006/relationships/tags" Target="../tags/tag184.xml" /><Relationship Id="rId22" Type="http://schemas.openxmlformats.org/officeDocument/2006/relationships/tags" Target="../tags/tag185.xml" /><Relationship Id="rId23" Type="http://schemas.openxmlformats.org/officeDocument/2006/relationships/tags" Target="../tags/tag186.xml" /><Relationship Id="rId24" Type="http://schemas.openxmlformats.org/officeDocument/2006/relationships/tags" Target="../tags/tag187.xml" /><Relationship Id="rId25" Type="http://schemas.openxmlformats.org/officeDocument/2006/relationships/tags" Target="../tags/tag188.xml" /><Relationship Id="rId26" Type="http://schemas.openxmlformats.org/officeDocument/2006/relationships/tags" Target="../tags/tag189.xml" /><Relationship Id="rId27" Type="http://schemas.openxmlformats.org/officeDocument/2006/relationships/tags" Target="../tags/tag190.xml" /><Relationship Id="rId28" Type="http://schemas.openxmlformats.org/officeDocument/2006/relationships/tags" Target="../tags/tag191.xml" /><Relationship Id="rId29" Type="http://schemas.openxmlformats.org/officeDocument/2006/relationships/tags" Target="../tags/tag192.xml" /><Relationship Id="rId3" Type="http://schemas.openxmlformats.org/officeDocument/2006/relationships/tags" Target="../tags/tag166.xml" /><Relationship Id="rId30" Type="http://schemas.openxmlformats.org/officeDocument/2006/relationships/tags" Target="../tags/tag193.xml" /><Relationship Id="rId31" Type="http://schemas.openxmlformats.org/officeDocument/2006/relationships/tags" Target="../tags/tag194.xml" /><Relationship Id="rId32" Type="http://schemas.openxmlformats.org/officeDocument/2006/relationships/tags" Target="../tags/tag195.xml" /><Relationship Id="rId33" Type="http://schemas.openxmlformats.org/officeDocument/2006/relationships/tags" Target="../tags/tag196.xml" /><Relationship Id="rId34" Type="http://schemas.openxmlformats.org/officeDocument/2006/relationships/tags" Target="../tags/tag197.xml" /><Relationship Id="rId35" Type="http://schemas.openxmlformats.org/officeDocument/2006/relationships/tags" Target="../tags/tag198.xml" /><Relationship Id="rId36" Type="http://schemas.openxmlformats.org/officeDocument/2006/relationships/tags" Target="../tags/tag199.xml" /><Relationship Id="rId37" Type="http://schemas.openxmlformats.org/officeDocument/2006/relationships/tags" Target="../tags/tag200.xml" /><Relationship Id="rId38" Type="http://schemas.openxmlformats.org/officeDocument/2006/relationships/tags" Target="../tags/tag201.xml" /><Relationship Id="rId39" Type="http://schemas.openxmlformats.org/officeDocument/2006/relationships/slideMaster" Target="../slideMasters/slideMaster2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199A94-AF5F-4161-A30C-04BA9A8E33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D7F85E-CDE5-460E-A410-56283D7E24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0077C1-CC9B-4A05-BFFC-C416EF746B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822332-4B46-4F4D-9A7B-BB32854C1B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7E50C5-86A6-4E56-BA40-6D84700620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7002502-C750-49D8-B665-262F033810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0B37E68-96A4-42D2-9C7E-6477A4DB7D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87C2C0-B75A-4208-8EFD-4C4A28F9D4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05E11C-16EB-459F-BCCA-0CE276F7A8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EAC3E1-0599-48C5-AE10-8BB2B312D9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C33774-3D56-4359-8E00-BF18A4FFBB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VCG41N126607681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13764" y="0"/>
            <a:ext cx="1888015" cy="3047113"/>
          </a:xfrm>
          <a:prstGeom prst="rect">
            <a:avLst/>
          </a:prstGeom>
        </p:spPr>
      </p:pic>
      <p:cxnSp>
        <p:nvCxnSpPr>
          <p:cNvPr id="3145733" name="直接连接符 8"/>
          <p:cNvCxnSpPr/>
          <p:nvPr userDrawn="1">
            <p:custDataLst>
              <p:tags r:id="rId3"/>
            </p:custDataLst>
          </p:nvPr>
        </p:nvCxnSpPr>
        <p:spPr>
          <a:xfrm>
            <a:off x="558800" y="65278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6" name="任意多边形: 形状 10"/>
          <p:cNvSpPr/>
          <p:nvPr userDrawn="1">
            <p:custDataLst>
              <p:tags r:id="rId4"/>
            </p:custDataLst>
          </p:nvPr>
        </p:nvSpPr>
        <p:spPr>
          <a:xfrm>
            <a:off x="9924197" y="4948805"/>
            <a:ext cx="1886803" cy="1911735"/>
          </a:xfrm>
          <a:custGeom>
            <a:gdLst>
              <a:gd name="connsiteX0" fmla="*/ 1924435 w 1924435"/>
              <a:gd name="connsiteY0" fmla="*/ 1924435 h 1924435"/>
              <a:gd name="connsiteX1" fmla="*/ 0 w 1924435"/>
              <a:gd name="connsiteY1" fmla="*/ 1924435 h 1924435"/>
              <a:gd name="connsiteX2" fmla="*/ 0 w 1924435"/>
              <a:gd name="connsiteY2" fmla="*/ 962218 h 1924435"/>
              <a:gd name="connsiteX3" fmla="*/ 962218 w 1924435"/>
              <a:gd name="connsiteY3" fmla="*/ 0 h 1924435"/>
              <a:gd name="connsiteX4" fmla="*/ 962218 w 1924435"/>
              <a:gd name="connsiteY4" fmla="*/ 0 h 1924435"/>
              <a:gd name="connsiteX5" fmla="*/ 1924435 w 1924435"/>
              <a:gd name="connsiteY5" fmla="*/ 962218 h 1924435"/>
              <a:gd name="connsiteX6" fmla="*/ 1924435 w 1924435"/>
              <a:gd name="connsiteY6" fmla="*/ 1924435 h 19244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4434" h="1924434">
                <a:moveTo>
                  <a:pt x="1924435" y="1924435"/>
                </a:moveTo>
                <a:lnTo>
                  <a:pt x="0" y="1924435"/>
                </a:lnTo>
                <a:lnTo>
                  <a:pt x="0" y="962218"/>
                </a:lnTo>
                <a:cubicBezTo>
                  <a:pt x="0" y="430944"/>
                  <a:pt x="430944" y="0"/>
                  <a:pt x="962218" y="0"/>
                </a:cubicBezTo>
                <a:lnTo>
                  <a:pt x="962218" y="0"/>
                </a:lnTo>
                <a:cubicBezTo>
                  <a:pt x="1493491" y="0"/>
                  <a:pt x="1924435" y="430944"/>
                  <a:pt x="1924435" y="962218"/>
                </a:cubicBezTo>
                <a:lnTo>
                  <a:pt x="1924435" y="1924435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8" name="任意多边形: 形状 11"/>
          <p:cNvSpPr/>
          <p:nvPr userDrawn="1">
            <p:custDataLst>
              <p:tags r:id="rId5"/>
            </p:custDataLst>
          </p:nvPr>
        </p:nvSpPr>
        <p:spPr>
          <a:xfrm>
            <a:off x="0" y="5696299"/>
            <a:ext cx="1161701" cy="1161701"/>
          </a:xfrm>
          <a:custGeom>
            <a:gdLst>
              <a:gd name="connsiteX0" fmla="*/ 1161702 w 1161701"/>
              <a:gd name="connsiteY0" fmla="*/ 1161702 h 1161701"/>
              <a:gd name="connsiteX1" fmla="*/ 0 w 1161701"/>
              <a:gd name="connsiteY1" fmla="*/ 1161702 h 1161701"/>
              <a:gd name="connsiteX2" fmla="*/ 0 w 1161701"/>
              <a:gd name="connsiteY2" fmla="*/ 0 h 1161701"/>
              <a:gd name="connsiteX3" fmla="*/ 0 w 1161701"/>
              <a:gd name="connsiteY3" fmla="*/ 0 h 1161701"/>
              <a:gd name="connsiteX4" fmla="*/ 1161702 w 1161701"/>
              <a:gd name="connsiteY4" fmla="*/ 1161702 h 1161701"/>
              <a:gd name="connsiteX5" fmla="*/ 1161702 w 1161701"/>
              <a:gd name="connsiteY5" fmla="*/ 1161702 h 1161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61701" h="1161701">
                <a:moveTo>
                  <a:pt x="1161702" y="1161702"/>
                </a:moveTo>
                <a:lnTo>
                  <a:pt x="0" y="1161702"/>
                </a:lnTo>
                <a:lnTo>
                  <a:pt x="0" y="0"/>
                </a:lnTo>
                <a:lnTo>
                  <a:pt x="0" y="0"/>
                </a:lnTo>
                <a:cubicBezTo>
                  <a:pt x="641576" y="0"/>
                  <a:pt x="1161702" y="520126"/>
                  <a:pt x="1161702" y="1161702"/>
                </a:cubicBezTo>
                <a:lnTo>
                  <a:pt x="1161702" y="1161702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0" name="任意多边形: 形状 12"/>
          <p:cNvSpPr/>
          <p:nvPr userDrawn="1">
            <p:custDataLst>
              <p:tags r:id="rId6"/>
            </p:custDataLst>
          </p:nvPr>
        </p:nvSpPr>
        <p:spPr>
          <a:xfrm>
            <a:off x="866592" y="4689266"/>
            <a:ext cx="1515694" cy="757847"/>
          </a:xfrm>
          <a:custGeom>
            <a:gdLst>
              <a:gd name="connsiteX0" fmla="*/ 938749 w 1877497"/>
              <a:gd name="connsiteY0" fmla="*/ 938749 h 938748"/>
              <a:gd name="connsiteX1" fmla="*/ 1877498 w 1877497"/>
              <a:gd name="connsiteY1" fmla="*/ 0 h 938748"/>
              <a:gd name="connsiteX2" fmla="*/ 0 w 1877497"/>
              <a:gd name="connsiteY2" fmla="*/ 0 h 938748"/>
              <a:gd name="connsiteX3" fmla="*/ 938749 w 1877497"/>
              <a:gd name="connsiteY3" fmla="*/ 938749 h 9387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77497" h="938748">
                <a:moveTo>
                  <a:pt x="938749" y="938749"/>
                </a:moveTo>
                <a:cubicBezTo>
                  <a:pt x="1457114" y="938749"/>
                  <a:pt x="1877498" y="518366"/>
                  <a:pt x="1877498" y="0"/>
                </a:cubicBezTo>
                <a:lnTo>
                  <a:pt x="0" y="0"/>
                </a:lnTo>
                <a:cubicBezTo>
                  <a:pt x="0" y="518366"/>
                  <a:pt x="420383" y="938749"/>
                  <a:pt x="938749" y="93874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2" name="任意多边形: 形状 15"/>
          <p:cNvSpPr/>
          <p:nvPr userDrawn="1">
            <p:custDataLst>
              <p:tags r:id="rId7"/>
            </p:custDataLst>
          </p:nvPr>
        </p:nvSpPr>
        <p:spPr>
          <a:xfrm>
            <a:off x="762000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4" name="任意多边形: 形状 16"/>
          <p:cNvSpPr/>
          <p:nvPr userDrawn="1">
            <p:custDataLst>
              <p:tags r:id="rId8"/>
            </p:custDataLst>
          </p:nvPr>
        </p:nvSpPr>
        <p:spPr>
          <a:xfrm>
            <a:off x="900430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6" name="任意多边形: 形状 18"/>
          <p:cNvSpPr/>
          <p:nvPr userDrawn="1">
            <p:custDataLst>
              <p:tags r:id="rId9"/>
            </p:custDataLst>
          </p:nvPr>
        </p:nvSpPr>
        <p:spPr>
          <a:xfrm>
            <a:off x="103822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8" name="任意多边形: 形状 20"/>
          <p:cNvSpPr/>
          <p:nvPr userDrawn="1">
            <p:custDataLst>
              <p:tags r:id="rId10"/>
            </p:custDataLst>
          </p:nvPr>
        </p:nvSpPr>
        <p:spPr>
          <a:xfrm>
            <a:off x="117665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0" name="任意多边形: 形状 21"/>
          <p:cNvSpPr/>
          <p:nvPr userDrawn="1">
            <p:custDataLst>
              <p:tags r:id="rId11"/>
            </p:custDataLst>
          </p:nvPr>
        </p:nvSpPr>
        <p:spPr>
          <a:xfrm>
            <a:off x="131508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2" name="任意多边形: 形状 22"/>
          <p:cNvSpPr/>
          <p:nvPr userDrawn="1">
            <p:custDataLst>
              <p:tags r:id="rId12"/>
            </p:custDataLst>
          </p:nvPr>
        </p:nvSpPr>
        <p:spPr>
          <a:xfrm>
            <a:off x="145351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4" name="任意多边形: 形状 24"/>
          <p:cNvSpPr/>
          <p:nvPr userDrawn="1">
            <p:custDataLst>
              <p:tags r:id="rId13"/>
            </p:custDataLst>
          </p:nvPr>
        </p:nvSpPr>
        <p:spPr>
          <a:xfrm>
            <a:off x="762000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6" name="任意多边形: 形状 25"/>
          <p:cNvSpPr/>
          <p:nvPr userDrawn="1">
            <p:custDataLst>
              <p:tags r:id="rId14"/>
            </p:custDataLst>
          </p:nvPr>
        </p:nvSpPr>
        <p:spPr>
          <a:xfrm>
            <a:off x="900430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8" name="任意多边形: 形状 26"/>
          <p:cNvSpPr/>
          <p:nvPr userDrawn="1">
            <p:custDataLst>
              <p:tags r:id="rId15"/>
            </p:custDataLst>
          </p:nvPr>
        </p:nvSpPr>
        <p:spPr>
          <a:xfrm>
            <a:off x="103822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0" name="任意多边形: 形状 27"/>
          <p:cNvSpPr/>
          <p:nvPr userDrawn="1">
            <p:custDataLst>
              <p:tags r:id="rId16"/>
            </p:custDataLst>
          </p:nvPr>
        </p:nvSpPr>
        <p:spPr>
          <a:xfrm>
            <a:off x="117665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2" name="任意多边形: 形状 28"/>
          <p:cNvSpPr/>
          <p:nvPr userDrawn="1">
            <p:custDataLst>
              <p:tags r:id="rId17"/>
            </p:custDataLst>
          </p:nvPr>
        </p:nvSpPr>
        <p:spPr>
          <a:xfrm>
            <a:off x="131508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4" name="任意多边形: 形状 29"/>
          <p:cNvSpPr/>
          <p:nvPr userDrawn="1">
            <p:custDataLst>
              <p:tags r:id="rId18"/>
            </p:custDataLst>
          </p:nvPr>
        </p:nvSpPr>
        <p:spPr>
          <a:xfrm>
            <a:off x="145351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6" name="任意多边形: 形状 30"/>
          <p:cNvSpPr/>
          <p:nvPr userDrawn="1">
            <p:custDataLst>
              <p:tags r:id="rId19"/>
            </p:custDataLst>
          </p:nvPr>
        </p:nvSpPr>
        <p:spPr>
          <a:xfrm>
            <a:off x="762000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8" name="任意多边形: 形状 31"/>
          <p:cNvSpPr/>
          <p:nvPr userDrawn="1">
            <p:custDataLst>
              <p:tags r:id="rId20"/>
            </p:custDataLst>
          </p:nvPr>
        </p:nvSpPr>
        <p:spPr>
          <a:xfrm>
            <a:off x="900430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0" name="任意多边形: 形状 32"/>
          <p:cNvSpPr/>
          <p:nvPr userDrawn="1">
            <p:custDataLst>
              <p:tags r:id="rId21"/>
            </p:custDataLst>
          </p:nvPr>
        </p:nvSpPr>
        <p:spPr>
          <a:xfrm>
            <a:off x="103822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2" name="任意多边形: 形状 33"/>
          <p:cNvSpPr/>
          <p:nvPr userDrawn="1">
            <p:custDataLst>
              <p:tags r:id="rId22"/>
            </p:custDataLst>
          </p:nvPr>
        </p:nvSpPr>
        <p:spPr>
          <a:xfrm>
            <a:off x="117665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4" name="任意多边形: 形状 34"/>
          <p:cNvSpPr/>
          <p:nvPr userDrawn="1">
            <p:custDataLst>
              <p:tags r:id="rId23"/>
            </p:custDataLst>
          </p:nvPr>
        </p:nvSpPr>
        <p:spPr>
          <a:xfrm>
            <a:off x="131508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6" name="任意多边形: 形状 35"/>
          <p:cNvSpPr/>
          <p:nvPr userDrawn="1">
            <p:custDataLst>
              <p:tags r:id="rId24"/>
            </p:custDataLst>
          </p:nvPr>
        </p:nvSpPr>
        <p:spPr>
          <a:xfrm>
            <a:off x="145351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8" name="任意多边形: 形状 36"/>
          <p:cNvSpPr/>
          <p:nvPr userDrawn="1">
            <p:custDataLst>
              <p:tags r:id="rId25"/>
            </p:custDataLst>
          </p:nvPr>
        </p:nvSpPr>
        <p:spPr>
          <a:xfrm>
            <a:off x="762000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0" name="任意多边形: 形状 37"/>
          <p:cNvSpPr/>
          <p:nvPr userDrawn="1">
            <p:custDataLst>
              <p:tags r:id="rId26"/>
            </p:custDataLst>
          </p:nvPr>
        </p:nvSpPr>
        <p:spPr>
          <a:xfrm>
            <a:off x="900430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2" name="任意多边形: 形状 38"/>
          <p:cNvSpPr/>
          <p:nvPr userDrawn="1">
            <p:custDataLst>
              <p:tags r:id="rId27"/>
            </p:custDataLst>
          </p:nvPr>
        </p:nvSpPr>
        <p:spPr>
          <a:xfrm>
            <a:off x="103822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4" name="任意多边形: 形状 39"/>
          <p:cNvSpPr/>
          <p:nvPr userDrawn="1">
            <p:custDataLst>
              <p:tags r:id="rId28"/>
            </p:custDataLst>
          </p:nvPr>
        </p:nvSpPr>
        <p:spPr>
          <a:xfrm>
            <a:off x="117665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6" name="任意多边形: 形状 40"/>
          <p:cNvSpPr/>
          <p:nvPr userDrawn="1">
            <p:custDataLst>
              <p:tags r:id="rId29"/>
            </p:custDataLst>
          </p:nvPr>
        </p:nvSpPr>
        <p:spPr>
          <a:xfrm>
            <a:off x="131508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8" name="任意多边形: 形状 41"/>
          <p:cNvSpPr/>
          <p:nvPr userDrawn="1">
            <p:custDataLst>
              <p:tags r:id="rId30"/>
            </p:custDataLst>
          </p:nvPr>
        </p:nvSpPr>
        <p:spPr>
          <a:xfrm>
            <a:off x="145351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cxnSp>
        <p:nvCxnSpPr>
          <p:cNvPr id="3145735" name="直接连接符 42"/>
          <p:cNvCxnSpPr/>
          <p:nvPr userDrawn="1">
            <p:custDataLst>
              <p:tags r:id="rId31"/>
            </p:custDataLst>
          </p:nvPr>
        </p:nvCxnSpPr>
        <p:spPr>
          <a:xfrm>
            <a:off x="2184400" y="8382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0" name="任意多边形: 形状 43"/>
          <p:cNvSpPr/>
          <p:nvPr userDrawn="1">
            <p:custDataLst>
              <p:tags r:id="rId32"/>
            </p:custDataLst>
          </p:nvPr>
        </p:nvSpPr>
        <p:spPr>
          <a:xfrm>
            <a:off x="9381500" y="6334625"/>
            <a:ext cx="1046117" cy="523058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2" name="任意多边形: 形状 12"/>
          <p:cNvSpPr/>
          <p:nvPr userDrawn="1">
            <p:custDataLst>
              <p:tags r:id="rId33"/>
            </p:custDataLst>
          </p:nvPr>
        </p:nvSpPr>
        <p:spPr>
          <a:xfrm flipH="1">
            <a:off x="11188065" y="1419860"/>
            <a:ext cx="1003935" cy="2008505"/>
          </a:xfrm>
          <a:custGeom>
            <a:gdLst>
              <a:gd name="connsiteX0" fmla="*/ 1130019 w 1130018"/>
              <a:gd name="connsiteY0" fmla="*/ 1130019 h 2260037"/>
              <a:gd name="connsiteX1" fmla="*/ 0 w 1130018"/>
              <a:gd name="connsiteY1" fmla="*/ 0 h 2260037"/>
              <a:gd name="connsiteX2" fmla="*/ 0 w 1130018"/>
              <a:gd name="connsiteY2" fmla="*/ 2260038 h 2260037"/>
              <a:gd name="connsiteX3" fmla="*/ 1130019 w 1130018"/>
              <a:gd name="connsiteY3" fmla="*/ 1130019 h 22600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30018" h="2260037">
                <a:moveTo>
                  <a:pt x="1130019" y="1130019"/>
                </a:moveTo>
                <a:cubicBezTo>
                  <a:pt x="1130019" y="506044"/>
                  <a:pt x="623974" y="0"/>
                  <a:pt x="0" y="0"/>
                </a:cubicBezTo>
                <a:lnTo>
                  <a:pt x="0" y="2260038"/>
                </a:lnTo>
                <a:cubicBezTo>
                  <a:pt x="623974" y="2260038"/>
                  <a:pt x="1130019" y="1754287"/>
                  <a:pt x="1130019" y="1130019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任意多边形: 形状 81"/>
          <p:cNvSpPr/>
          <p:nvPr userDrawn="1">
            <p:custDataLst>
              <p:tags r:id="rId34"/>
            </p:custDataLst>
          </p:nvPr>
        </p:nvSpPr>
        <p:spPr>
          <a:xfrm>
            <a:off x="1095692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36" name="任意多边形: 形状 82"/>
          <p:cNvSpPr/>
          <p:nvPr userDrawn="1">
            <p:custDataLst>
              <p:tags r:id="rId35"/>
            </p:custDataLst>
          </p:nvPr>
        </p:nvSpPr>
        <p:spPr>
          <a:xfrm>
            <a:off x="1109535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38" name="任意多边形: 形状 83"/>
          <p:cNvSpPr/>
          <p:nvPr userDrawn="1">
            <p:custDataLst>
              <p:tags r:id="rId36"/>
            </p:custDataLst>
          </p:nvPr>
        </p:nvSpPr>
        <p:spPr>
          <a:xfrm>
            <a:off x="1123315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0" name="任意多边形: 形状 84"/>
          <p:cNvSpPr/>
          <p:nvPr userDrawn="1">
            <p:custDataLst>
              <p:tags r:id="rId37"/>
            </p:custDataLst>
          </p:nvPr>
        </p:nvSpPr>
        <p:spPr>
          <a:xfrm>
            <a:off x="1137158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2" name="任意多边形: 形状 85"/>
          <p:cNvSpPr/>
          <p:nvPr userDrawn="1">
            <p:custDataLst>
              <p:tags r:id="rId38"/>
            </p:custDataLst>
          </p:nvPr>
        </p:nvSpPr>
        <p:spPr>
          <a:xfrm>
            <a:off x="1151001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4" name="任意多边形: 形状 86"/>
          <p:cNvSpPr/>
          <p:nvPr userDrawn="1">
            <p:custDataLst>
              <p:tags r:id="rId39"/>
            </p:custDataLst>
          </p:nvPr>
        </p:nvSpPr>
        <p:spPr>
          <a:xfrm>
            <a:off x="1164844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6" name="任意多边形: 形状 87"/>
          <p:cNvSpPr/>
          <p:nvPr userDrawn="1">
            <p:custDataLst>
              <p:tags r:id="rId40"/>
            </p:custDataLst>
          </p:nvPr>
        </p:nvSpPr>
        <p:spPr>
          <a:xfrm>
            <a:off x="1095692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8" name="任意多边形: 形状 88"/>
          <p:cNvSpPr/>
          <p:nvPr userDrawn="1">
            <p:custDataLst>
              <p:tags r:id="rId41"/>
            </p:custDataLst>
          </p:nvPr>
        </p:nvSpPr>
        <p:spPr>
          <a:xfrm>
            <a:off x="1109535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0" name="任意多边形: 形状 89"/>
          <p:cNvSpPr/>
          <p:nvPr userDrawn="1">
            <p:custDataLst>
              <p:tags r:id="rId42"/>
            </p:custDataLst>
          </p:nvPr>
        </p:nvSpPr>
        <p:spPr>
          <a:xfrm>
            <a:off x="1123315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2" name="任意多边形: 形状 90"/>
          <p:cNvSpPr/>
          <p:nvPr userDrawn="1">
            <p:custDataLst>
              <p:tags r:id="rId43"/>
            </p:custDataLst>
          </p:nvPr>
        </p:nvSpPr>
        <p:spPr>
          <a:xfrm>
            <a:off x="1137158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4" name="任意多边形: 形状 91"/>
          <p:cNvSpPr/>
          <p:nvPr userDrawn="1">
            <p:custDataLst>
              <p:tags r:id="rId44"/>
            </p:custDataLst>
          </p:nvPr>
        </p:nvSpPr>
        <p:spPr>
          <a:xfrm>
            <a:off x="1151001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6" name="任意多边形: 形状 92"/>
          <p:cNvSpPr/>
          <p:nvPr userDrawn="1">
            <p:custDataLst>
              <p:tags r:id="rId45"/>
            </p:custDataLst>
          </p:nvPr>
        </p:nvSpPr>
        <p:spPr>
          <a:xfrm>
            <a:off x="1164844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8" name="任意多边形: 形状 93"/>
          <p:cNvSpPr/>
          <p:nvPr userDrawn="1">
            <p:custDataLst>
              <p:tags r:id="rId46"/>
            </p:custDataLst>
          </p:nvPr>
        </p:nvSpPr>
        <p:spPr>
          <a:xfrm>
            <a:off x="1095692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0" name="任意多边形: 形状 94"/>
          <p:cNvSpPr/>
          <p:nvPr userDrawn="1">
            <p:custDataLst>
              <p:tags r:id="rId47"/>
            </p:custDataLst>
          </p:nvPr>
        </p:nvSpPr>
        <p:spPr>
          <a:xfrm>
            <a:off x="1109535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2" name="任意多边形: 形状 95"/>
          <p:cNvSpPr/>
          <p:nvPr userDrawn="1">
            <p:custDataLst>
              <p:tags r:id="rId48"/>
            </p:custDataLst>
          </p:nvPr>
        </p:nvSpPr>
        <p:spPr>
          <a:xfrm>
            <a:off x="1123315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4" name="任意多边形: 形状 96"/>
          <p:cNvSpPr/>
          <p:nvPr userDrawn="1">
            <p:custDataLst>
              <p:tags r:id="rId49"/>
            </p:custDataLst>
          </p:nvPr>
        </p:nvSpPr>
        <p:spPr>
          <a:xfrm>
            <a:off x="1137158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6" name="任意多边形: 形状 97"/>
          <p:cNvSpPr/>
          <p:nvPr userDrawn="1">
            <p:custDataLst>
              <p:tags r:id="rId50"/>
            </p:custDataLst>
          </p:nvPr>
        </p:nvSpPr>
        <p:spPr>
          <a:xfrm>
            <a:off x="1151001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8" name="任意多边形: 形状 98"/>
          <p:cNvSpPr/>
          <p:nvPr userDrawn="1">
            <p:custDataLst>
              <p:tags r:id="rId51"/>
            </p:custDataLst>
          </p:nvPr>
        </p:nvSpPr>
        <p:spPr>
          <a:xfrm>
            <a:off x="1164844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0" name="任意多边形: 形状 99"/>
          <p:cNvSpPr/>
          <p:nvPr userDrawn="1">
            <p:custDataLst>
              <p:tags r:id="rId52"/>
            </p:custDataLst>
          </p:nvPr>
        </p:nvSpPr>
        <p:spPr>
          <a:xfrm>
            <a:off x="1095692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2" name="任意多边形: 形状 100"/>
          <p:cNvSpPr/>
          <p:nvPr userDrawn="1">
            <p:custDataLst>
              <p:tags r:id="rId53"/>
            </p:custDataLst>
          </p:nvPr>
        </p:nvSpPr>
        <p:spPr>
          <a:xfrm>
            <a:off x="1109535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4" name="任意多边形: 形状 101"/>
          <p:cNvSpPr/>
          <p:nvPr userDrawn="1">
            <p:custDataLst>
              <p:tags r:id="rId54"/>
            </p:custDataLst>
          </p:nvPr>
        </p:nvSpPr>
        <p:spPr>
          <a:xfrm>
            <a:off x="1123315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6" name="任意多边形: 形状 102"/>
          <p:cNvSpPr/>
          <p:nvPr userDrawn="1">
            <p:custDataLst>
              <p:tags r:id="rId55"/>
            </p:custDataLst>
          </p:nvPr>
        </p:nvSpPr>
        <p:spPr>
          <a:xfrm>
            <a:off x="1137158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8" name="任意多边形: 形状 103"/>
          <p:cNvSpPr/>
          <p:nvPr userDrawn="1">
            <p:custDataLst>
              <p:tags r:id="rId56"/>
            </p:custDataLst>
          </p:nvPr>
        </p:nvSpPr>
        <p:spPr>
          <a:xfrm>
            <a:off x="1151001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80" name="任意多边形: 形状 104"/>
          <p:cNvSpPr/>
          <p:nvPr userDrawn="1">
            <p:custDataLst>
              <p:tags r:id="rId57"/>
            </p:custDataLst>
          </p:nvPr>
        </p:nvSpPr>
        <p:spPr>
          <a:xfrm>
            <a:off x="1164844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82" name="标题 1"/>
          <p:cNvSpPr>
            <a:spLocks noGrp="1"/>
          </p:cNvSpPr>
          <p:nvPr>
            <p:ph type="ctrTitle" hasCustomPrompt="1"/>
            <p:custDataLst>
              <p:tags r:id="rId58"/>
            </p:custDataLst>
          </p:nvPr>
        </p:nvSpPr>
        <p:spPr>
          <a:xfrm>
            <a:off x="838200" y="1656000"/>
            <a:ext cx="10515600" cy="1800000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6600"/>
            </a:lvl1pPr>
          </a:lstStyle>
          <a:p>
            <a:r>
              <a:rPr lang="zh-CN" altLang="en-US"/>
              <a:t>单击添加文档标题</a:t>
            </a:r>
          </a:p>
        </p:txBody>
      </p:sp>
      <p:sp>
        <p:nvSpPr>
          <p:cNvPr id="1048784" name="副标题 2"/>
          <p:cNvSpPr>
            <a:spLocks noGrp="1"/>
          </p:cNvSpPr>
          <p:nvPr>
            <p:ph type="subTitle" idx="1"/>
            <p:custDataLst>
              <p:tags r:id="rId59"/>
            </p:custDataLst>
          </p:nvPr>
        </p:nvSpPr>
        <p:spPr>
          <a:xfrm>
            <a:off x="838200" y="3705186"/>
            <a:ext cx="10515600" cy="866814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60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61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62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63"/>
            </p:custDataLst>
          </p:nvPr>
        </p:nvSpPr>
        <p:spPr>
          <a:xfrm>
            <a:off x="4781641" y="4586170"/>
            <a:ext cx="2743200" cy="50400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</a:p>
        </p:txBody>
      </p:sp>
      <p:sp>
        <p:nvSpPr>
          <p:cNvPr id="1048794" name="文本占位符 9"/>
          <p:cNvSpPr>
            <a:spLocks noGrp="1"/>
          </p:cNvSpPr>
          <p:nvPr>
            <p:ph type="body" sz="quarter" idx="18" hasCustomPrompt="1"/>
            <p:custDataLst>
              <p:tags r:id="rId64"/>
            </p:custDataLst>
          </p:nvPr>
        </p:nvSpPr>
        <p:spPr>
          <a:xfrm>
            <a:off x="486770" y="330199"/>
            <a:ext cx="1546568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</a:p>
        </p:txBody>
      </p:sp>
      <p:sp>
        <p:nvSpPr>
          <p:cNvPr id="1048796" name="文本占位符 13"/>
          <p:cNvSpPr>
            <a:spLocks noGrp="1"/>
          </p:cNvSpPr>
          <p:nvPr>
            <p:ph type="body" sz="quarter" idx="14" hasCustomPrompt="1"/>
            <p:custDataLst>
              <p:tags r:id="rId65"/>
            </p:custDataLst>
          </p:nvPr>
        </p:nvSpPr>
        <p:spPr>
          <a:xfrm>
            <a:off x="8825231" y="326198"/>
            <a:ext cx="28800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2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800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80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bg>
      <p:bgPr>
        <a:solidFill>
          <a:schemeClr val="bg2"/>
        </a:solidFill>
        <a:effectLst/>
      </p:bgPr>
    </p:bg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808" name="任意多边形: 形状 84"/>
          <p:cNvSpPr/>
          <p:nvPr userDrawn="1">
            <p:custDataLst>
              <p:tags r:id="rId1"/>
            </p:custDataLst>
          </p:nvPr>
        </p:nvSpPr>
        <p:spPr>
          <a:xfrm>
            <a:off x="0" y="815926"/>
            <a:ext cx="3010487" cy="5732586"/>
          </a:xfrm>
          <a:custGeom>
            <a:gdLst>
              <a:gd name="connsiteX0" fmla="*/ 144194 w 3010487"/>
              <a:gd name="connsiteY0" fmla="*/ 0 h 5732586"/>
              <a:gd name="connsiteX1" fmla="*/ 3010487 w 3010487"/>
              <a:gd name="connsiteY1" fmla="*/ 2866293 h 5732586"/>
              <a:gd name="connsiteX2" fmla="*/ 144194 w 3010487"/>
              <a:gd name="connsiteY2" fmla="*/ 5732586 h 5732586"/>
              <a:gd name="connsiteX3" fmla="*/ 0 w 3010487"/>
              <a:gd name="connsiteY3" fmla="*/ 5728940 h 5732586"/>
              <a:gd name="connsiteX4" fmla="*/ 0 w 3010487"/>
              <a:gd name="connsiteY4" fmla="*/ 3646 h 57325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010487" h="5732586">
                <a:moveTo>
                  <a:pt x="144194" y="0"/>
                </a:moveTo>
                <a:cubicBezTo>
                  <a:pt x="1727204" y="0"/>
                  <a:pt x="3010487" y="1283283"/>
                  <a:pt x="3010487" y="2866293"/>
                </a:cubicBezTo>
                <a:cubicBezTo>
                  <a:pt x="3010487" y="4449303"/>
                  <a:pt x="1727204" y="5732586"/>
                  <a:pt x="144194" y="5732586"/>
                </a:cubicBezTo>
                <a:lnTo>
                  <a:pt x="0" y="5728940"/>
                </a:lnTo>
                <a:lnTo>
                  <a:pt x="0" y="3646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810" name="任意多边形: 形状 108"/>
          <p:cNvSpPr/>
          <p:nvPr userDrawn="1">
            <p:custDataLst>
              <p:tags r:id="rId2"/>
            </p:custDataLst>
          </p:nvPr>
        </p:nvSpPr>
        <p:spPr>
          <a:xfrm>
            <a:off x="101981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2" name="任意多边形: 形状 109"/>
          <p:cNvSpPr/>
          <p:nvPr userDrawn="1">
            <p:custDataLst>
              <p:tags r:id="rId3"/>
            </p:custDataLst>
          </p:nvPr>
        </p:nvSpPr>
        <p:spPr>
          <a:xfrm>
            <a:off x="123698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4" name="任意多边形: 形状 110"/>
          <p:cNvSpPr/>
          <p:nvPr userDrawn="1">
            <p:custDataLst>
              <p:tags r:id="rId4"/>
            </p:custDataLst>
          </p:nvPr>
        </p:nvSpPr>
        <p:spPr>
          <a:xfrm>
            <a:off x="145478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6" name="任意多边形: 形状 111"/>
          <p:cNvSpPr/>
          <p:nvPr userDrawn="1">
            <p:custDataLst>
              <p:tags r:id="rId5"/>
            </p:custDataLst>
          </p:nvPr>
        </p:nvSpPr>
        <p:spPr>
          <a:xfrm>
            <a:off x="167259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8" name="任意多边形: 形状 112"/>
          <p:cNvSpPr/>
          <p:nvPr userDrawn="1">
            <p:custDataLst>
              <p:tags r:id="rId6"/>
            </p:custDataLst>
          </p:nvPr>
        </p:nvSpPr>
        <p:spPr>
          <a:xfrm>
            <a:off x="188976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0" name="任意多边形: 形状 113"/>
          <p:cNvSpPr/>
          <p:nvPr userDrawn="1">
            <p:custDataLst>
              <p:tags r:id="rId7"/>
            </p:custDataLst>
          </p:nvPr>
        </p:nvSpPr>
        <p:spPr>
          <a:xfrm>
            <a:off x="210756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2" name="任意多边形: 形状 102"/>
          <p:cNvSpPr/>
          <p:nvPr userDrawn="1">
            <p:custDataLst>
              <p:tags r:id="rId8"/>
            </p:custDataLst>
          </p:nvPr>
        </p:nvSpPr>
        <p:spPr>
          <a:xfrm>
            <a:off x="101981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4" name="任意多边形: 形状 103"/>
          <p:cNvSpPr/>
          <p:nvPr userDrawn="1">
            <p:custDataLst>
              <p:tags r:id="rId9"/>
            </p:custDataLst>
          </p:nvPr>
        </p:nvSpPr>
        <p:spPr>
          <a:xfrm>
            <a:off x="123698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6" name="任意多边形: 形状 104"/>
          <p:cNvSpPr/>
          <p:nvPr userDrawn="1">
            <p:custDataLst>
              <p:tags r:id="rId10"/>
            </p:custDataLst>
          </p:nvPr>
        </p:nvSpPr>
        <p:spPr>
          <a:xfrm>
            <a:off x="145478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8" name="任意多边形: 形状 105"/>
          <p:cNvSpPr/>
          <p:nvPr userDrawn="1">
            <p:custDataLst>
              <p:tags r:id="rId11"/>
            </p:custDataLst>
          </p:nvPr>
        </p:nvSpPr>
        <p:spPr>
          <a:xfrm>
            <a:off x="167259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0" name="任意多边形: 形状 106"/>
          <p:cNvSpPr/>
          <p:nvPr userDrawn="1">
            <p:custDataLst>
              <p:tags r:id="rId12"/>
            </p:custDataLst>
          </p:nvPr>
        </p:nvSpPr>
        <p:spPr>
          <a:xfrm>
            <a:off x="188976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2" name="任意多边形: 形状 107"/>
          <p:cNvSpPr/>
          <p:nvPr userDrawn="1">
            <p:custDataLst>
              <p:tags r:id="rId13"/>
            </p:custDataLst>
          </p:nvPr>
        </p:nvSpPr>
        <p:spPr>
          <a:xfrm>
            <a:off x="210756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4" name="任意多边形: 形状 96"/>
          <p:cNvSpPr/>
          <p:nvPr userDrawn="1">
            <p:custDataLst>
              <p:tags r:id="rId14"/>
            </p:custDataLst>
          </p:nvPr>
        </p:nvSpPr>
        <p:spPr>
          <a:xfrm>
            <a:off x="101981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6" name="任意多边形: 形状 97"/>
          <p:cNvSpPr/>
          <p:nvPr userDrawn="1">
            <p:custDataLst>
              <p:tags r:id="rId15"/>
            </p:custDataLst>
          </p:nvPr>
        </p:nvSpPr>
        <p:spPr>
          <a:xfrm>
            <a:off x="123698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8" name="任意多边形: 形状 98"/>
          <p:cNvSpPr/>
          <p:nvPr userDrawn="1">
            <p:custDataLst>
              <p:tags r:id="rId16"/>
            </p:custDataLst>
          </p:nvPr>
        </p:nvSpPr>
        <p:spPr>
          <a:xfrm>
            <a:off x="145478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0" name="任意多边形: 形状 99"/>
          <p:cNvSpPr/>
          <p:nvPr userDrawn="1">
            <p:custDataLst>
              <p:tags r:id="rId17"/>
            </p:custDataLst>
          </p:nvPr>
        </p:nvSpPr>
        <p:spPr>
          <a:xfrm>
            <a:off x="167259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2" name="任意多边形: 形状 100"/>
          <p:cNvSpPr/>
          <p:nvPr userDrawn="1">
            <p:custDataLst>
              <p:tags r:id="rId18"/>
            </p:custDataLst>
          </p:nvPr>
        </p:nvSpPr>
        <p:spPr>
          <a:xfrm>
            <a:off x="188976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4" name="任意多边形: 形状 101"/>
          <p:cNvSpPr/>
          <p:nvPr userDrawn="1">
            <p:custDataLst>
              <p:tags r:id="rId19"/>
            </p:custDataLst>
          </p:nvPr>
        </p:nvSpPr>
        <p:spPr>
          <a:xfrm>
            <a:off x="210756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6" name="任意多边形: 形状 90"/>
          <p:cNvSpPr/>
          <p:nvPr userDrawn="1">
            <p:custDataLst>
              <p:tags r:id="rId20"/>
            </p:custDataLst>
          </p:nvPr>
        </p:nvSpPr>
        <p:spPr>
          <a:xfrm>
            <a:off x="101981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8" name="任意多边形: 形状 91"/>
          <p:cNvSpPr/>
          <p:nvPr userDrawn="1">
            <p:custDataLst>
              <p:tags r:id="rId21"/>
            </p:custDataLst>
          </p:nvPr>
        </p:nvSpPr>
        <p:spPr>
          <a:xfrm>
            <a:off x="123698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0" name="任意多边形: 形状 92"/>
          <p:cNvSpPr/>
          <p:nvPr userDrawn="1">
            <p:custDataLst>
              <p:tags r:id="rId22"/>
            </p:custDataLst>
          </p:nvPr>
        </p:nvSpPr>
        <p:spPr>
          <a:xfrm>
            <a:off x="145478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2" name="任意多边形: 形状 93"/>
          <p:cNvSpPr/>
          <p:nvPr userDrawn="1">
            <p:custDataLst>
              <p:tags r:id="rId23"/>
            </p:custDataLst>
          </p:nvPr>
        </p:nvSpPr>
        <p:spPr>
          <a:xfrm>
            <a:off x="167259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4" name="任意多边形: 形状 94"/>
          <p:cNvSpPr/>
          <p:nvPr userDrawn="1">
            <p:custDataLst>
              <p:tags r:id="rId24"/>
            </p:custDataLst>
          </p:nvPr>
        </p:nvSpPr>
        <p:spPr>
          <a:xfrm>
            <a:off x="188976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任意多边形: 形状 95"/>
          <p:cNvSpPr/>
          <p:nvPr userDrawn="1">
            <p:custDataLst>
              <p:tags r:id="rId25"/>
            </p:custDataLst>
          </p:nvPr>
        </p:nvSpPr>
        <p:spPr>
          <a:xfrm>
            <a:off x="210756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任意多边形: 形状 115"/>
          <p:cNvSpPr/>
          <p:nvPr>
            <p:custDataLst>
              <p:tags r:id="rId26"/>
            </p:custDataLst>
          </p:nvPr>
        </p:nvSpPr>
        <p:spPr>
          <a:xfrm>
            <a:off x="10883032" y="5494407"/>
            <a:ext cx="1308968" cy="1363593"/>
          </a:xfrm>
          <a:custGeom>
            <a:gdLst>
              <a:gd name="connsiteX0" fmla="*/ 672905 w 1308968"/>
              <a:gd name="connsiteY0" fmla="*/ 0 h 1363593"/>
              <a:gd name="connsiteX1" fmla="*/ 1292915 w 1308968"/>
              <a:gd name="connsiteY1" fmla="*/ 416454 h 1363593"/>
              <a:gd name="connsiteX2" fmla="*/ 1308968 w 1308968"/>
              <a:gd name="connsiteY2" fmla="*/ 468831 h 1363593"/>
              <a:gd name="connsiteX3" fmla="*/ 1308968 w 1308968"/>
              <a:gd name="connsiteY3" fmla="*/ 1363593 h 1363593"/>
              <a:gd name="connsiteX4" fmla="*/ 0 w 1308968"/>
              <a:gd name="connsiteY4" fmla="*/ 1363593 h 1363593"/>
              <a:gd name="connsiteX5" fmla="*/ 0 w 1308968"/>
              <a:gd name="connsiteY5" fmla="*/ 681797 h 1363593"/>
              <a:gd name="connsiteX6" fmla="*/ 672905 w 1308968"/>
              <a:gd name="connsiteY6" fmla="*/ 0 h 1363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8968" h="1363593">
                <a:moveTo>
                  <a:pt x="672905" y="0"/>
                </a:moveTo>
                <a:cubicBezTo>
                  <a:pt x="951555" y="0"/>
                  <a:pt x="1190739" y="171761"/>
                  <a:pt x="1292915" y="416454"/>
                </a:cubicBezTo>
                <a:lnTo>
                  <a:pt x="1308968" y="468831"/>
                </a:lnTo>
                <a:lnTo>
                  <a:pt x="1308968" y="1363593"/>
                </a:lnTo>
                <a:lnTo>
                  <a:pt x="0" y="1363593"/>
                </a:lnTo>
                <a:lnTo>
                  <a:pt x="0" y="681797"/>
                </a:lnTo>
                <a:cubicBezTo>
                  <a:pt x="0" y="305353"/>
                  <a:pt x="301371" y="0"/>
                  <a:pt x="672905" y="0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0" name="任意多边形: 形状 116"/>
          <p:cNvSpPr/>
          <p:nvPr>
            <p:custDataLst>
              <p:tags r:id="rId27"/>
            </p:custDataLst>
          </p:nvPr>
        </p:nvSpPr>
        <p:spPr>
          <a:xfrm>
            <a:off x="10503205" y="6426987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37" name="直接连接符 123"/>
          <p:cNvCxnSpPr/>
          <p:nvPr>
            <p:custDataLst>
              <p:tags r:id="rId28"/>
            </p:custDataLst>
          </p:nvPr>
        </p:nvCxnSpPr>
        <p:spPr>
          <a:xfrm>
            <a:off x="4670473" y="5491317"/>
            <a:ext cx="6189785" cy="0"/>
          </a:xfrm>
          <a:prstGeom prst="line">
            <a:avLst/>
          </a:prstGeom>
          <a:ln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标题 1"/>
          <p:cNvSpPr>
            <a:spLocks noGrp="1"/>
          </p:cNvSpPr>
          <p:nvPr>
            <p:ph type="title" hasCustomPrompt="1"/>
            <p:custDataLst>
              <p:tags r:id="rId29"/>
            </p:custDataLst>
          </p:nvPr>
        </p:nvSpPr>
        <p:spPr>
          <a:xfrm>
            <a:off x="73040" y="2266101"/>
            <a:ext cx="2034412" cy="2688797"/>
          </a:xfrm>
        </p:spPr>
        <p:txBody>
          <a:bodyPr anchor="ctr">
            <a:noAutofit/>
          </a:bodyPr>
          <a:lstStyle>
            <a:lvl1pPr algn="r">
              <a:defRPr sz="72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</a:t>
            </a:r>
            <a:br>
              <a:rPr lang="en-US" altLang="zh-CN"/>
            </a:br>
            <a:r>
              <a:rPr lang="zh-CN" altLang="en-US"/>
              <a:t>题</a:t>
            </a:r>
          </a:p>
        </p:txBody>
      </p:sp>
      <p:sp>
        <p:nvSpPr>
          <p:cNvPr id="1048864" name="日期占位符 6"/>
          <p:cNvSpPr>
            <a:spLocks noGrp="1"/>
          </p:cNvSpPr>
          <p:nvPr>
            <p:ph type="dt" sz="half" idx="10"/>
            <p:custDataLst>
              <p:tags r:id="rId3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6" name="页脚占位符 7"/>
          <p:cNvSpPr>
            <a:spLocks noGrp="1"/>
          </p:cNvSpPr>
          <p:nvPr>
            <p:ph type="ftr" sz="quarter" idx="11"/>
            <p:custDataLst>
              <p:tags r:id="rId3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8" name="灯片编号占位符 8"/>
          <p:cNvSpPr>
            <a:spLocks noGrp="1"/>
          </p:cNvSpPr>
          <p:nvPr>
            <p:ph type="sldNum" sz="quarter" idx="12"/>
            <p:custDataLst>
              <p:tags r:id="rId3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870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9348036" y="816492"/>
            <a:ext cx="2843964" cy="5731457"/>
          </a:xfrm>
          <a:custGeom>
            <a:gdLst>
              <a:gd name="connsiteX0" fmla="*/ 2843964 w 2843964"/>
              <a:gd name="connsiteY0" fmla="*/ 0 h 5731457"/>
              <a:gd name="connsiteX1" fmla="*/ 2843964 w 2843964"/>
              <a:gd name="connsiteY1" fmla="*/ 5731457 h 5731457"/>
              <a:gd name="connsiteX2" fmla="*/ 2718794 w 2843964"/>
              <a:gd name="connsiteY2" fmla="*/ 5728292 h 5731457"/>
              <a:gd name="connsiteX3" fmla="*/ 0 w 2843964"/>
              <a:gd name="connsiteY3" fmla="*/ 2865728 h 5731457"/>
              <a:gd name="connsiteX4" fmla="*/ 2718794 w 2843964"/>
              <a:gd name="connsiteY4" fmla="*/ 3165 h 573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43964" h="5731457">
                <a:moveTo>
                  <a:pt x="2843964" y="0"/>
                </a:moveTo>
                <a:lnTo>
                  <a:pt x="2843964" y="5731457"/>
                </a:lnTo>
                <a:lnTo>
                  <a:pt x="2718794" y="5728292"/>
                </a:lnTo>
                <a:cubicBezTo>
                  <a:pt x="1204331" y="5651523"/>
                  <a:pt x="0" y="4399269"/>
                  <a:pt x="0" y="2865728"/>
                </a:cubicBezTo>
                <a:cubicBezTo>
                  <a:pt x="0" y="1332187"/>
                  <a:pt x="1204331" y="79933"/>
                  <a:pt x="2718794" y="3165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872" name="任意多边形: 形状 32"/>
          <p:cNvSpPr/>
          <p:nvPr userDrawn="1">
            <p:custDataLst>
              <p:tags r:id="rId2"/>
            </p:custDataLst>
          </p:nvPr>
        </p:nvSpPr>
        <p:spPr>
          <a:xfrm>
            <a:off x="1005522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任意多边形: 形状 33"/>
          <p:cNvSpPr/>
          <p:nvPr userDrawn="1">
            <p:custDataLst>
              <p:tags r:id="rId3"/>
            </p:custDataLst>
          </p:nvPr>
        </p:nvSpPr>
        <p:spPr>
          <a:xfrm>
            <a:off x="1027303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6" name="任意多边形: 形状 34"/>
          <p:cNvSpPr/>
          <p:nvPr userDrawn="1">
            <p:custDataLst>
              <p:tags r:id="rId4"/>
            </p:custDataLst>
          </p:nvPr>
        </p:nvSpPr>
        <p:spPr>
          <a:xfrm>
            <a:off x="1049020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8" name="任意多边形: 形状 35"/>
          <p:cNvSpPr/>
          <p:nvPr userDrawn="1">
            <p:custDataLst>
              <p:tags r:id="rId5"/>
            </p:custDataLst>
          </p:nvPr>
        </p:nvSpPr>
        <p:spPr>
          <a:xfrm>
            <a:off x="1070800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0" name="任意多边形: 形状 36"/>
          <p:cNvSpPr/>
          <p:nvPr userDrawn="1">
            <p:custDataLst>
              <p:tags r:id="rId6"/>
            </p:custDataLst>
          </p:nvPr>
        </p:nvSpPr>
        <p:spPr>
          <a:xfrm>
            <a:off x="1092517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任意多边形: 形状 37"/>
          <p:cNvSpPr/>
          <p:nvPr userDrawn="1">
            <p:custDataLst>
              <p:tags r:id="rId7"/>
            </p:custDataLst>
          </p:nvPr>
        </p:nvSpPr>
        <p:spPr>
          <a:xfrm>
            <a:off x="1114298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4" name="任意多边形: 形状 26"/>
          <p:cNvSpPr/>
          <p:nvPr userDrawn="1">
            <p:custDataLst>
              <p:tags r:id="rId8"/>
            </p:custDataLst>
          </p:nvPr>
        </p:nvSpPr>
        <p:spPr>
          <a:xfrm>
            <a:off x="1005522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6" name="任意多边形: 形状 27"/>
          <p:cNvSpPr/>
          <p:nvPr userDrawn="1">
            <p:custDataLst>
              <p:tags r:id="rId9"/>
            </p:custDataLst>
          </p:nvPr>
        </p:nvSpPr>
        <p:spPr>
          <a:xfrm>
            <a:off x="1027303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8" name="任意多边形: 形状 28"/>
          <p:cNvSpPr/>
          <p:nvPr userDrawn="1">
            <p:custDataLst>
              <p:tags r:id="rId10"/>
            </p:custDataLst>
          </p:nvPr>
        </p:nvSpPr>
        <p:spPr>
          <a:xfrm>
            <a:off x="1049020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0" name="任意多边形: 形状 29"/>
          <p:cNvSpPr/>
          <p:nvPr userDrawn="1">
            <p:custDataLst>
              <p:tags r:id="rId11"/>
            </p:custDataLst>
          </p:nvPr>
        </p:nvSpPr>
        <p:spPr>
          <a:xfrm>
            <a:off x="1070800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2" name="任意多边形: 形状 30"/>
          <p:cNvSpPr/>
          <p:nvPr userDrawn="1">
            <p:custDataLst>
              <p:tags r:id="rId12"/>
            </p:custDataLst>
          </p:nvPr>
        </p:nvSpPr>
        <p:spPr>
          <a:xfrm>
            <a:off x="1092517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4" name="任意多边形: 形状 31"/>
          <p:cNvSpPr/>
          <p:nvPr userDrawn="1">
            <p:custDataLst>
              <p:tags r:id="rId13"/>
            </p:custDataLst>
          </p:nvPr>
        </p:nvSpPr>
        <p:spPr>
          <a:xfrm>
            <a:off x="1114298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6" name="任意多边形: 形状 20"/>
          <p:cNvSpPr/>
          <p:nvPr userDrawn="1">
            <p:custDataLst>
              <p:tags r:id="rId14"/>
            </p:custDataLst>
          </p:nvPr>
        </p:nvSpPr>
        <p:spPr>
          <a:xfrm>
            <a:off x="1005522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8" name="任意多边形: 形状 21"/>
          <p:cNvSpPr/>
          <p:nvPr userDrawn="1">
            <p:custDataLst>
              <p:tags r:id="rId15"/>
            </p:custDataLst>
          </p:nvPr>
        </p:nvSpPr>
        <p:spPr>
          <a:xfrm>
            <a:off x="1027303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任意多边形: 形状 22"/>
          <p:cNvSpPr/>
          <p:nvPr userDrawn="1">
            <p:custDataLst>
              <p:tags r:id="rId16"/>
            </p:custDataLst>
          </p:nvPr>
        </p:nvSpPr>
        <p:spPr>
          <a:xfrm>
            <a:off x="1049020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任意多边形: 形状 23"/>
          <p:cNvSpPr/>
          <p:nvPr userDrawn="1">
            <p:custDataLst>
              <p:tags r:id="rId17"/>
            </p:custDataLst>
          </p:nvPr>
        </p:nvSpPr>
        <p:spPr>
          <a:xfrm>
            <a:off x="1070800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任意多边形: 形状 24"/>
          <p:cNvSpPr/>
          <p:nvPr userDrawn="1">
            <p:custDataLst>
              <p:tags r:id="rId18"/>
            </p:custDataLst>
          </p:nvPr>
        </p:nvSpPr>
        <p:spPr>
          <a:xfrm>
            <a:off x="1092517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任意多边形: 形状 25"/>
          <p:cNvSpPr/>
          <p:nvPr userDrawn="1">
            <p:custDataLst>
              <p:tags r:id="rId19"/>
            </p:custDataLst>
          </p:nvPr>
        </p:nvSpPr>
        <p:spPr>
          <a:xfrm>
            <a:off x="1114298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8" name="任意多边形: 形状 14"/>
          <p:cNvSpPr/>
          <p:nvPr userDrawn="1">
            <p:custDataLst>
              <p:tags r:id="rId20"/>
            </p:custDataLst>
          </p:nvPr>
        </p:nvSpPr>
        <p:spPr>
          <a:xfrm>
            <a:off x="1005522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任意多边形: 形状 15"/>
          <p:cNvSpPr/>
          <p:nvPr userDrawn="1">
            <p:custDataLst>
              <p:tags r:id="rId21"/>
            </p:custDataLst>
          </p:nvPr>
        </p:nvSpPr>
        <p:spPr>
          <a:xfrm>
            <a:off x="1027303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任意多边形: 形状 16"/>
          <p:cNvSpPr/>
          <p:nvPr userDrawn="1">
            <p:custDataLst>
              <p:tags r:id="rId22"/>
            </p:custDataLst>
          </p:nvPr>
        </p:nvSpPr>
        <p:spPr>
          <a:xfrm>
            <a:off x="1049020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17"/>
          <p:cNvSpPr/>
          <p:nvPr userDrawn="1">
            <p:custDataLst>
              <p:tags r:id="rId23"/>
            </p:custDataLst>
          </p:nvPr>
        </p:nvSpPr>
        <p:spPr>
          <a:xfrm>
            <a:off x="1070800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6" name="任意多边形: 形状 18"/>
          <p:cNvSpPr/>
          <p:nvPr userDrawn="1">
            <p:custDataLst>
              <p:tags r:id="rId24"/>
            </p:custDataLst>
          </p:nvPr>
        </p:nvSpPr>
        <p:spPr>
          <a:xfrm>
            <a:off x="1092517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8" name="任意多边形: 形状 19"/>
          <p:cNvSpPr/>
          <p:nvPr userDrawn="1">
            <p:custDataLst>
              <p:tags r:id="rId25"/>
            </p:custDataLst>
          </p:nvPr>
        </p:nvSpPr>
        <p:spPr>
          <a:xfrm>
            <a:off x="1114298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0" name="任意多边形 1"/>
          <p:cNvSpPr/>
          <p:nvPr userDrawn="1">
            <p:custDataLst>
              <p:tags r:id="rId26"/>
            </p:custDataLst>
          </p:nvPr>
        </p:nvSpPr>
        <p:spPr>
          <a:xfrm>
            <a:off x="206375" y="5969564"/>
            <a:ext cx="1343382" cy="889071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116" h="1400">
                <a:moveTo>
                  <a:pt x="1058" y="0"/>
                </a:moveTo>
                <a:cubicBezTo>
                  <a:pt x="1570" y="0"/>
                  <a:pt x="1997" y="368"/>
                  <a:pt x="2096" y="857"/>
                </a:cubicBezTo>
                <a:lnTo>
                  <a:pt x="2116" y="1053"/>
                </a:lnTo>
                <a:lnTo>
                  <a:pt x="1762" y="1053"/>
                </a:lnTo>
                <a:lnTo>
                  <a:pt x="1762" y="1400"/>
                </a:lnTo>
                <a:lnTo>
                  <a:pt x="0" y="1400"/>
                </a:lnTo>
                <a:lnTo>
                  <a:pt x="0" y="1053"/>
                </a:lnTo>
                <a:lnTo>
                  <a:pt x="0" y="1053"/>
                </a:lnTo>
                <a:lnTo>
                  <a:pt x="20" y="857"/>
                </a:lnTo>
                <a:cubicBezTo>
                  <a:pt x="119" y="368"/>
                  <a:pt x="546" y="0"/>
                  <a:pt x="1058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9" name="直接连接符 39"/>
          <p:cNvCxnSpPr/>
          <p:nvPr userDrawn="1">
            <p:custDataLst>
              <p:tags r:id="rId27"/>
            </p:custDataLst>
          </p:nvPr>
        </p:nvCxnSpPr>
        <p:spPr>
          <a:xfrm>
            <a:off x="1549757" y="6527800"/>
            <a:ext cx="8572143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22" name="任意多边形: 形状 40"/>
          <p:cNvSpPr/>
          <p:nvPr userDrawn="1">
            <p:custDataLst>
              <p:tags r:id="rId28"/>
            </p:custDataLst>
          </p:nvPr>
        </p:nvSpPr>
        <p:spPr>
          <a:xfrm>
            <a:off x="1075734" y="6426567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标题 1"/>
          <p:cNvSpPr>
            <a:spLocks noGrp="1"/>
          </p:cNvSpPr>
          <p:nvPr>
            <p:ph type="title"/>
            <p:custDataLst>
              <p:tags r:id="rId29"/>
            </p:custDataLst>
          </p:nvPr>
        </p:nvSpPr>
        <p:spPr>
          <a:xfrm>
            <a:off x="1581138" y="700668"/>
            <a:ext cx="6603643" cy="4992039"/>
          </a:xfrm>
        </p:spPr>
        <p:txBody>
          <a:bodyPr anchor="ctr">
            <a:normAutofit/>
          </a:bodyPr>
          <a:lstStyle>
            <a:lvl1pPr algn="l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1048926" name="日期占位符 3"/>
          <p:cNvSpPr>
            <a:spLocks noGrp="1"/>
          </p:cNvSpPr>
          <p:nvPr>
            <p:ph type="dt" sz="half" idx="10"/>
            <p:custDataLst>
              <p:tags r:id="rId3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8" name="页脚占位符 4"/>
          <p:cNvSpPr>
            <a:spLocks noGrp="1"/>
          </p:cNvSpPr>
          <p:nvPr>
            <p:ph type="ftr" sz="quarter" idx="11"/>
            <p:custDataLst>
              <p:tags r:id="rId3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30" name="灯片编号占位符 5"/>
          <p:cNvSpPr>
            <a:spLocks noGrp="1"/>
          </p:cNvSpPr>
          <p:nvPr>
            <p:ph type="sldNum" sz="quarter" idx="12"/>
            <p:custDataLst>
              <p:tags r:id="rId3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32" name="文本占位符 7"/>
          <p:cNvSpPr>
            <a:spLocks noGrp="1"/>
          </p:cNvSpPr>
          <p:nvPr>
            <p:ph type="body" sz="quarter" idx="13" hasCustomPrompt="1"/>
            <p:custDataLst>
              <p:tags r:id="rId33"/>
            </p:custDataLst>
          </p:nvPr>
        </p:nvSpPr>
        <p:spPr>
          <a:xfrm>
            <a:off x="10270349" y="2560320"/>
            <a:ext cx="1632479" cy="1869606"/>
          </a:xfrm>
        </p:spPr>
        <p:txBody>
          <a:bodyPr anchor="ctr">
            <a:noAutofit/>
          </a:bodyPr>
          <a:lstStyle>
            <a:lvl1pPr marL="0" indent="0" algn="ctr">
              <a:buNone/>
              <a:defRPr sz="7200" b="1">
                <a:solidFill>
                  <a:schemeClr val="bg1"/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04893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93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94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4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4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94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04894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104895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95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104895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95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5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6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96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96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6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6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97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7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7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97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8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8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98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104898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9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9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VCG41N126607681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13764" y="0"/>
            <a:ext cx="1888015" cy="3047113"/>
          </a:xfrm>
          <a:prstGeom prst="rect">
            <a:avLst/>
          </a:prstGeom>
        </p:spPr>
      </p:pic>
      <p:cxnSp>
        <p:nvCxnSpPr>
          <p:cNvPr id="3145741" name="直接连接符 8"/>
          <p:cNvCxnSpPr/>
          <p:nvPr userDrawn="1">
            <p:custDataLst>
              <p:tags r:id="rId3"/>
            </p:custDataLst>
          </p:nvPr>
        </p:nvCxnSpPr>
        <p:spPr>
          <a:xfrm>
            <a:off x="558800" y="65278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94" name="任意多边形: 形状 10"/>
          <p:cNvSpPr/>
          <p:nvPr userDrawn="1">
            <p:custDataLst>
              <p:tags r:id="rId4"/>
            </p:custDataLst>
          </p:nvPr>
        </p:nvSpPr>
        <p:spPr>
          <a:xfrm>
            <a:off x="9845675" y="5245735"/>
            <a:ext cx="1585595" cy="1607185"/>
          </a:xfrm>
          <a:custGeom>
            <a:gdLst>
              <a:gd name="connsiteX0" fmla="*/ 1924435 w 1924435"/>
              <a:gd name="connsiteY0" fmla="*/ 1924435 h 1924435"/>
              <a:gd name="connsiteX1" fmla="*/ 0 w 1924435"/>
              <a:gd name="connsiteY1" fmla="*/ 1924435 h 1924435"/>
              <a:gd name="connsiteX2" fmla="*/ 0 w 1924435"/>
              <a:gd name="connsiteY2" fmla="*/ 962218 h 1924435"/>
              <a:gd name="connsiteX3" fmla="*/ 962218 w 1924435"/>
              <a:gd name="connsiteY3" fmla="*/ 0 h 1924435"/>
              <a:gd name="connsiteX4" fmla="*/ 962218 w 1924435"/>
              <a:gd name="connsiteY4" fmla="*/ 0 h 1924435"/>
              <a:gd name="connsiteX5" fmla="*/ 1924435 w 1924435"/>
              <a:gd name="connsiteY5" fmla="*/ 962218 h 1924435"/>
              <a:gd name="connsiteX6" fmla="*/ 1924435 w 1924435"/>
              <a:gd name="connsiteY6" fmla="*/ 1924435 h 19244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4434" h="1924434">
                <a:moveTo>
                  <a:pt x="1924435" y="1924435"/>
                </a:moveTo>
                <a:lnTo>
                  <a:pt x="0" y="1924435"/>
                </a:lnTo>
                <a:lnTo>
                  <a:pt x="0" y="962218"/>
                </a:lnTo>
                <a:cubicBezTo>
                  <a:pt x="0" y="430944"/>
                  <a:pt x="430944" y="0"/>
                  <a:pt x="962218" y="0"/>
                </a:cubicBezTo>
                <a:lnTo>
                  <a:pt x="962218" y="0"/>
                </a:lnTo>
                <a:cubicBezTo>
                  <a:pt x="1493491" y="0"/>
                  <a:pt x="1924435" y="430944"/>
                  <a:pt x="1924435" y="962218"/>
                </a:cubicBezTo>
                <a:lnTo>
                  <a:pt x="1924435" y="1924435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6" name="任意多边形: 形状 11"/>
          <p:cNvSpPr/>
          <p:nvPr userDrawn="1">
            <p:custDataLst>
              <p:tags r:id="rId5"/>
            </p:custDataLst>
          </p:nvPr>
        </p:nvSpPr>
        <p:spPr>
          <a:xfrm flipH="1">
            <a:off x="11099800" y="1419860"/>
            <a:ext cx="1092200" cy="2183765"/>
          </a:xfrm>
          <a:custGeom>
            <a:gdLst>
              <a:gd name="connsiteX0" fmla="*/ 1130019 w 1130018"/>
              <a:gd name="connsiteY0" fmla="*/ 1130019 h 2260037"/>
              <a:gd name="connsiteX1" fmla="*/ 0 w 1130018"/>
              <a:gd name="connsiteY1" fmla="*/ 0 h 2260037"/>
              <a:gd name="connsiteX2" fmla="*/ 0 w 1130018"/>
              <a:gd name="connsiteY2" fmla="*/ 2260038 h 2260037"/>
              <a:gd name="connsiteX3" fmla="*/ 1130019 w 1130018"/>
              <a:gd name="connsiteY3" fmla="*/ 1130019 h 22600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30018" h="2260037">
                <a:moveTo>
                  <a:pt x="1130019" y="1130019"/>
                </a:moveTo>
                <a:cubicBezTo>
                  <a:pt x="1130019" y="506044"/>
                  <a:pt x="623974" y="0"/>
                  <a:pt x="0" y="0"/>
                </a:cubicBezTo>
                <a:lnTo>
                  <a:pt x="0" y="2260038"/>
                </a:lnTo>
                <a:cubicBezTo>
                  <a:pt x="623974" y="2260038"/>
                  <a:pt x="1130019" y="1754287"/>
                  <a:pt x="1130019" y="1130019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8" name="任意多边形: 形状 14"/>
          <p:cNvSpPr/>
          <p:nvPr userDrawn="1">
            <p:custDataLst>
              <p:tags r:id="rId6"/>
            </p:custDataLst>
          </p:nvPr>
        </p:nvSpPr>
        <p:spPr>
          <a:xfrm>
            <a:off x="1095692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0" name="任意多边形: 形状 15"/>
          <p:cNvSpPr/>
          <p:nvPr userDrawn="1">
            <p:custDataLst>
              <p:tags r:id="rId7"/>
            </p:custDataLst>
          </p:nvPr>
        </p:nvSpPr>
        <p:spPr>
          <a:xfrm>
            <a:off x="1109535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2" name="任意多边形: 形状 16"/>
          <p:cNvSpPr/>
          <p:nvPr userDrawn="1">
            <p:custDataLst>
              <p:tags r:id="rId8"/>
            </p:custDataLst>
          </p:nvPr>
        </p:nvSpPr>
        <p:spPr>
          <a:xfrm>
            <a:off x="1123315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4" name="任意多边形: 形状 18"/>
          <p:cNvSpPr/>
          <p:nvPr userDrawn="1">
            <p:custDataLst>
              <p:tags r:id="rId9"/>
            </p:custDataLst>
          </p:nvPr>
        </p:nvSpPr>
        <p:spPr>
          <a:xfrm>
            <a:off x="1137158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6" name="任意多边形: 形状 20"/>
          <p:cNvSpPr/>
          <p:nvPr userDrawn="1">
            <p:custDataLst>
              <p:tags r:id="rId10"/>
            </p:custDataLst>
          </p:nvPr>
        </p:nvSpPr>
        <p:spPr>
          <a:xfrm>
            <a:off x="1151001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8" name="任意多边形: 形状 21"/>
          <p:cNvSpPr/>
          <p:nvPr userDrawn="1">
            <p:custDataLst>
              <p:tags r:id="rId11"/>
            </p:custDataLst>
          </p:nvPr>
        </p:nvSpPr>
        <p:spPr>
          <a:xfrm>
            <a:off x="1164844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0" name="任意多边形: 形状 22"/>
          <p:cNvSpPr/>
          <p:nvPr userDrawn="1">
            <p:custDataLst>
              <p:tags r:id="rId12"/>
            </p:custDataLst>
          </p:nvPr>
        </p:nvSpPr>
        <p:spPr>
          <a:xfrm>
            <a:off x="1095692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2" name="任意多边形: 形状 24"/>
          <p:cNvSpPr/>
          <p:nvPr userDrawn="1">
            <p:custDataLst>
              <p:tags r:id="rId13"/>
            </p:custDataLst>
          </p:nvPr>
        </p:nvSpPr>
        <p:spPr>
          <a:xfrm>
            <a:off x="1109535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4" name="任意多边形: 形状 25"/>
          <p:cNvSpPr/>
          <p:nvPr userDrawn="1">
            <p:custDataLst>
              <p:tags r:id="rId14"/>
            </p:custDataLst>
          </p:nvPr>
        </p:nvSpPr>
        <p:spPr>
          <a:xfrm>
            <a:off x="1123315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6" name="任意多边形: 形状 26"/>
          <p:cNvSpPr/>
          <p:nvPr userDrawn="1">
            <p:custDataLst>
              <p:tags r:id="rId15"/>
            </p:custDataLst>
          </p:nvPr>
        </p:nvSpPr>
        <p:spPr>
          <a:xfrm>
            <a:off x="1137158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8" name="任意多边形: 形状 27"/>
          <p:cNvSpPr/>
          <p:nvPr userDrawn="1">
            <p:custDataLst>
              <p:tags r:id="rId16"/>
            </p:custDataLst>
          </p:nvPr>
        </p:nvSpPr>
        <p:spPr>
          <a:xfrm>
            <a:off x="1151001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0" name="任意多边形: 形状 28"/>
          <p:cNvSpPr/>
          <p:nvPr userDrawn="1">
            <p:custDataLst>
              <p:tags r:id="rId17"/>
            </p:custDataLst>
          </p:nvPr>
        </p:nvSpPr>
        <p:spPr>
          <a:xfrm>
            <a:off x="1164844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2" name="任意多边形: 形状 29"/>
          <p:cNvSpPr/>
          <p:nvPr userDrawn="1">
            <p:custDataLst>
              <p:tags r:id="rId18"/>
            </p:custDataLst>
          </p:nvPr>
        </p:nvSpPr>
        <p:spPr>
          <a:xfrm>
            <a:off x="1095692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4" name="任意多边形: 形状 30"/>
          <p:cNvSpPr/>
          <p:nvPr userDrawn="1">
            <p:custDataLst>
              <p:tags r:id="rId19"/>
            </p:custDataLst>
          </p:nvPr>
        </p:nvSpPr>
        <p:spPr>
          <a:xfrm>
            <a:off x="1109535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6" name="任意多边形: 形状 31"/>
          <p:cNvSpPr/>
          <p:nvPr userDrawn="1">
            <p:custDataLst>
              <p:tags r:id="rId20"/>
            </p:custDataLst>
          </p:nvPr>
        </p:nvSpPr>
        <p:spPr>
          <a:xfrm>
            <a:off x="1123315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8" name="任意多边形: 形状 32"/>
          <p:cNvSpPr/>
          <p:nvPr userDrawn="1">
            <p:custDataLst>
              <p:tags r:id="rId21"/>
            </p:custDataLst>
          </p:nvPr>
        </p:nvSpPr>
        <p:spPr>
          <a:xfrm>
            <a:off x="1137158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0" name="任意多边形: 形状 33"/>
          <p:cNvSpPr/>
          <p:nvPr userDrawn="1">
            <p:custDataLst>
              <p:tags r:id="rId22"/>
            </p:custDataLst>
          </p:nvPr>
        </p:nvSpPr>
        <p:spPr>
          <a:xfrm>
            <a:off x="1151001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2" name="任意多边形: 形状 34"/>
          <p:cNvSpPr/>
          <p:nvPr userDrawn="1">
            <p:custDataLst>
              <p:tags r:id="rId23"/>
            </p:custDataLst>
          </p:nvPr>
        </p:nvSpPr>
        <p:spPr>
          <a:xfrm>
            <a:off x="1164844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4" name="任意多边形: 形状 35"/>
          <p:cNvSpPr/>
          <p:nvPr userDrawn="1">
            <p:custDataLst>
              <p:tags r:id="rId24"/>
            </p:custDataLst>
          </p:nvPr>
        </p:nvSpPr>
        <p:spPr>
          <a:xfrm>
            <a:off x="1095692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6" name="任意多边形: 形状 36"/>
          <p:cNvSpPr/>
          <p:nvPr userDrawn="1">
            <p:custDataLst>
              <p:tags r:id="rId25"/>
            </p:custDataLst>
          </p:nvPr>
        </p:nvSpPr>
        <p:spPr>
          <a:xfrm>
            <a:off x="1109535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8" name="任意多边形: 形状 37"/>
          <p:cNvSpPr/>
          <p:nvPr userDrawn="1">
            <p:custDataLst>
              <p:tags r:id="rId26"/>
            </p:custDataLst>
          </p:nvPr>
        </p:nvSpPr>
        <p:spPr>
          <a:xfrm>
            <a:off x="1123315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0" name="任意多边形: 形状 38"/>
          <p:cNvSpPr/>
          <p:nvPr userDrawn="1">
            <p:custDataLst>
              <p:tags r:id="rId27"/>
            </p:custDataLst>
          </p:nvPr>
        </p:nvSpPr>
        <p:spPr>
          <a:xfrm>
            <a:off x="1137158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2" name="任意多边形: 形状 39"/>
          <p:cNvSpPr/>
          <p:nvPr userDrawn="1">
            <p:custDataLst>
              <p:tags r:id="rId28"/>
            </p:custDataLst>
          </p:nvPr>
        </p:nvSpPr>
        <p:spPr>
          <a:xfrm>
            <a:off x="1151001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4" name="任意多边形: 形状 40"/>
          <p:cNvSpPr/>
          <p:nvPr userDrawn="1">
            <p:custDataLst>
              <p:tags r:id="rId29"/>
            </p:custDataLst>
          </p:nvPr>
        </p:nvSpPr>
        <p:spPr>
          <a:xfrm>
            <a:off x="1164844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6" name="任意多边形: 形状 41"/>
          <p:cNvSpPr/>
          <p:nvPr userDrawn="1">
            <p:custDataLst>
              <p:tags r:id="rId30"/>
            </p:custDataLst>
          </p:nvPr>
        </p:nvSpPr>
        <p:spPr>
          <a:xfrm>
            <a:off x="0" y="5696299"/>
            <a:ext cx="1161701" cy="1161701"/>
          </a:xfrm>
          <a:custGeom>
            <a:gdLst>
              <a:gd name="connsiteX0" fmla="*/ 1161702 w 1161701"/>
              <a:gd name="connsiteY0" fmla="*/ 1161702 h 1161701"/>
              <a:gd name="connsiteX1" fmla="*/ 0 w 1161701"/>
              <a:gd name="connsiteY1" fmla="*/ 1161702 h 1161701"/>
              <a:gd name="connsiteX2" fmla="*/ 0 w 1161701"/>
              <a:gd name="connsiteY2" fmla="*/ 0 h 1161701"/>
              <a:gd name="connsiteX3" fmla="*/ 0 w 1161701"/>
              <a:gd name="connsiteY3" fmla="*/ 0 h 1161701"/>
              <a:gd name="connsiteX4" fmla="*/ 1161702 w 1161701"/>
              <a:gd name="connsiteY4" fmla="*/ 1161702 h 1161701"/>
              <a:gd name="connsiteX5" fmla="*/ 1161702 w 1161701"/>
              <a:gd name="connsiteY5" fmla="*/ 1161702 h 1161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61701" h="1161701">
                <a:moveTo>
                  <a:pt x="1161702" y="1161702"/>
                </a:moveTo>
                <a:lnTo>
                  <a:pt x="0" y="1161702"/>
                </a:lnTo>
                <a:lnTo>
                  <a:pt x="0" y="0"/>
                </a:lnTo>
                <a:lnTo>
                  <a:pt x="0" y="0"/>
                </a:lnTo>
                <a:cubicBezTo>
                  <a:pt x="641576" y="0"/>
                  <a:pt x="1161702" y="520126"/>
                  <a:pt x="1161702" y="1161702"/>
                </a:cubicBezTo>
                <a:lnTo>
                  <a:pt x="1161702" y="1161702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43" name="直接连接符 43"/>
          <p:cNvCxnSpPr/>
          <p:nvPr userDrawn="1">
            <p:custDataLst>
              <p:tags r:id="rId31"/>
            </p:custDataLst>
          </p:nvPr>
        </p:nvCxnSpPr>
        <p:spPr>
          <a:xfrm>
            <a:off x="2184400" y="8382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48" name="任意多边形: 形状 44"/>
          <p:cNvSpPr/>
          <p:nvPr userDrawn="1">
            <p:custDataLst>
              <p:tags r:id="rId32"/>
            </p:custDataLst>
          </p:nvPr>
        </p:nvSpPr>
        <p:spPr>
          <a:xfrm>
            <a:off x="9381500" y="6334625"/>
            <a:ext cx="1046117" cy="523058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0" name="标题 1"/>
          <p:cNvSpPr>
            <a:spLocks noGrp="1"/>
          </p:cNvSpPr>
          <p:nvPr>
            <p:ph type="ctrTitle"/>
            <p:custDataLst>
              <p:tags r:id="rId33"/>
            </p:custDataLst>
          </p:nvPr>
        </p:nvSpPr>
        <p:spPr>
          <a:xfrm>
            <a:off x="2225242" y="1100447"/>
            <a:ext cx="7756958" cy="2763596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66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1049052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54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56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058" name="文本占位符 9"/>
          <p:cNvSpPr>
            <a:spLocks noGrp="1"/>
          </p:cNvSpPr>
          <p:nvPr>
            <p:ph type="body" sz="quarter" idx="18" hasCustomPrompt="1"/>
            <p:custDataLst>
              <p:tags r:id="rId37"/>
            </p:custDataLst>
          </p:nvPr>
        </p:nvSpPr>
        <p:spPr>
          <a:xfrm>
            <a:off x="486770" y="330199"/>
            <a:ext cx="1546568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</a:p>
        </p:txBody>
      </p:sp>
      <p:sp>
        <p:nvSpPr>
          <p:cNvPr id="1049060" name="文本占位符 23"/>
          <p:cNvSpPr>
            <a:spLocks noGrp="1"/>
          </p:cNvSpPr>
          <p:nvPr>
            <p:ph type="body" sz="quarter" idx="19" hasCustomPrompt="1"/>
            <p:custDataLst>
              <p:tags r:id="rId38"/>
            </p:custDataLst>
          </p:nvPr>
        </p:nvSpPr>
        <p:spPr>
          <a:xfrm>
            <a:off x="4781641" y="4205797"/>
            <a:ext cx="2743200" cy="50400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14" Type="http://schemas.openxmlformats.org/officeDocument/2006/relationships/tags" Target="../tags/tag204.xml" /><Relationship Id="rId15" Type="http://schemas.openxmlformats.org/officeDocument/2006/relationships/tags" Target="../tags/tag205.xml" /><Relationship Id="rId16" Type="http://schemas.openxmlformats.org/officeDocument/2006/relationships/tags" Target="../tags/tag206.xml" /><Relationship Id="rId17" Type="http://schemas.openxmlformats.org/officeDocument/2006/relationships/tags" Target="../tags/tag207.xml" /><Relationship Id="rId18" Type="http://schemas.openxmlformats.org/officeDocument/2006/relationships/tags" Target="../tags/tag208.xml" /><Relationship Id="rId19" Type="http://schemas.openxmlformats.org/officeDocument/2006/relationships/tags" Target="../tags/tag20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210.xml" /><Relationship Id="rId21" Type="http://schemas.openxmlformats.org/officeDocument/2006/relationships/tags" Target="../tags/tag211.xml" /><Relationship Id="rId22" Type="http://schemas.openxmlformats.org/officeDocument/2006/relationships/tags" Target="../tags/tag212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3"/>
          <p:cNvCxnSpPr/>
          <p:nvPr userDrawn="1">
            <p:custDataLst>
              <p:tags r:id="rId17"/>
            </p:custDataLst>
          </p:nvPr>
        </p:nvCxnSpPr>
        <p:spPr>
          <a:xfrm>
            <a:off x="818147" y="1123697"/>
            <a:ext cx="10535653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8" name="任意多边形: 形状 14"/>
          <p:cNvSpPr/>
          <p:nvPr userDrawn="1">
            <p:custDataLst>
              <p:tags r:id="rId18"/>
            </p:custDataLst>
          </p:nvPr>
        </p:nvSpPr>
        <p:spPr>
          <a:xfrm>
            <a:off x="206549" y="6189274"/>
            <a:ext cx="1343208" cy="668726"/>
          </a:xfrm>
          <a:custGeom>
            <a:gdLst>
              <a:gd name="connsiteX0" fmla="*/ 671605 w 1343208"/>
              <a:gd name="connsiteY0" fmla="*/ 0 h 668726"/>
              <a:gd name="connsiteX1" fmla="*/ 1330834 w 1343208"/>
              <a:gd name="connsiteY1" fmla="*/ 544421 h 668726"/>
              <a:gd name="connsiteX2" fmla="*/ 1343208 w 1343208"/>
              <a:gd name="connsiteY2" fmla="*/ 668726 h 668726"/>
              <a:gd name="connsiteX3" fmla="*/ 0 w 1343208"/>
              <a:gd name="connsiteY3" fmla="*/ 668726 h 668726"/>
              <a:gd name="connsiteX4" fmla="*/ 12374 w 1343208"/>
              <a:gd name="connsiteY4" fmla="*/ 544421 h 668726"/>
              <a:gd name="connsiteX5" fmla="*/ 671605 w 1343208"/>
              <a:gd name="connsiteY5" fmla="*/ 0 h 6687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43208" h="668726">
                <a:moveTo>
                  <a:pt x="671605" y="0"/>
                </a:moveTo>
                <a:cubicBezTo>
                  <a:pt x="996697" y="0"/>
                  <a:pt x="1268070" y="233786"/>
                  <a:pt x="1330834" y="544421"/>
                </a:cubicBezTo>
                <a:lnTo>
                  <a:pt x="1343208" y="668726"/>
                </a:lnTo>
                <a:lnTo>
                  <a:pt x="0" y="668726"/>
                </a:lnTo>
                <a:lnTo>
                  <a:pt x="12374" y="544421"/>
                </a:lnTo>
                <a:cubicBezTo>
                  <a:pt x="75138" y="233786"/>
                  <a:pt x="346512" y="0"/>
                  <a:pt x="671605" y="0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31" name="直接连接符 15"/>
          <p:cNvCxnSpPr/>
          <p:nvPr userDrawn="1">
            <p:custDataLst>
              <p:tags r:id="rId19"/>
            </p:custDataLst>
          </p:nvPr>
        </p:nvCxnSpPr>
        <p:spPr>
          <a:xfrm>
            <a:off x="1549757" y="6527800"/>
            <a:ext cx="9013825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16"/>
          <p:cNvSpPr/>
          <p:nvPr userDrawn="1">
            <p:custDataLst>
              <p:tags r:id="rId20"/>
            </p:custDataLst>
          </p:nvPr>
        </p:nvSpPr>
        <p:spPr>
          <a:xfrm>
            <a:off x="1075734" y="6425363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2" name="任意多边形: 形状 17"/>
          <p:cNvSpPr/>
          <p:nvPr userDrawn="1">
            <p:custDataLst>
              <p:tags r:id="rId21"/>
            </p:custDataLst>
          </p:nvPr>
        </p:nvSpPr>
        <p:spPr>
          <a:xfrm>
            <a:off x="10319385" y="6057265"/>
            <a:ext cx="1872615" cy="800735"/>
          </a:xfrm>
          <a:custGeom>
            <a:gdLst>
              <a:gd name="connsiteX0" fmla="*/ 1267016 w 2192479"/>
              <a:gd name="connsiteY0" fmla="*/ 0 h 936989"/>
              <a:gd name="connsiteX1" fmla="*/ 2109873 w 2192479"/>
              <a:gd name="connsiteY1" fmla="*/ 302578 h 936989"/>
              <a:gd name="connsiteX2" fmla="*/ 2192479 w 2192479"/>
              <a:gd name="connsiteY2" fmla="*/ 377655 h 936989"/>
              <a:gd name="connsiteX3" fmla="*/ 2192479 w 2192479"/>
              <a:gd name="connsiteY3" fmla="*/ 936989 h 936989"/>
              <a:gd name="connsiteX4" fmla="*/ 0 w 2192479"/>
              <a:gd name="connsiteY4" fmla="*/ 936989 h 936989"/>
              <a:gd name="connsiteX5" fmla="*/ 1534 w 2192479"/>
              <a:gd name="connsiteY5" fmla="*/ 931024 h 936989"/>
              <a:gd name="connsiteX6" fmla="*/ 1267016 w 2192479"/>
              <a:gd name="connsiteY6" fmla="*/ 0 h 9369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92479" h="936989">
                <a:moveTo>
                  <a:pt x="1267016" y="0"/>
                </a:moveTo>
                <a:cubicBezTo>
                  <a:pt x="1587182" y="0"/>
                  <a:pt x="1880826" y="113551"/>
                  <a:pt x="2109873" y="302578"/>
                </a:cubicBezTo>
                <a:lnTo>
                  <a:pt x="2192479" y="377655"/>
                </a:lnTo>
                <a:lnTo>
                  <a:pt x="2192479" y="936989"/>
                </a:lnTo>
                <a:lnTo>
                  <a:pt x="0" y="936989"/>
                </a:lnTo>
                <a:lnTo>
                  <a:pt x="1534" y="931024"/>
                </a:lnTo>
                <a:cubicBezTo>
                  <a:pt x="169301" y="391636"/>
                  <a:pt x="672423" y="0"/>
                  <a:pt x="1267016" y="0"/>
                </a:cubicBezTo>
                <a:close/>
              </a:path>
            </a:pathLst>
          </a:cu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28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227.xml" /><Relationship Id="rId11" Type="http://schemas.openxmlformats.org/officeDocument/2006/relationships/tags" Target="../tags/tag228.xml" /><Relationship Id="rId12" Type="http://schemas.openxmlformats.org/officeDocument/2006/relationships/tags" Target="../tags/tag229.xml" /><Relationship Id="rId13" Type="http://schemas.openxmlformats.org/officeDocument/2006/relationships/tags" Target="../tags/tag230.xml" /><Relationship Id="rId14" Type="http://schemas.openxmlformats.org/officeDocument/2006/relationships/tags" Target="../tags/tag231.xml" /><Relationship Id="rId15" Type="http://schemas.openxmlformats.org/officeDocument/2006/relationships/tags" Target="../tags/tag232.xml" /><Relationship Id="rId16" Type="http://schemas.openxmlformats.org/officeDocument/2006/relationships/tags" Target="../tags/tag233.xml" /><Relationship Id="rId17" Type="http://schemas.openxmlformats.org/officeDocument/2006/relationships/tags" Target="../tags/tag234.xml" /><Relationship Id="rId18" Type="http://schemas.openxmlformats.org/officeDocument/2006/relationships/tags" Target="../tags/tag235.xml" /><Relationship Id="rId19" Type="http://schemas.openxmlformats.org/officeDocument/2006/relationships/tags" Target="../tags/tag236.xml" /><Relationship Id="rId2" Type="http://schemas.openxmlformats.org/officeDocument/2006/relationships/tags" Target="../tags/tag219.xml" /><Relationship Id="rId20" Type="http://schemas.openxmlformats.org/officeDocument/2006/relationships/tags" Target="../tags/tag237.xml" /><Relationship Id="rId21" Type="http://schemas.openxmlformats.org/officeDocument/2006/relationships/tags" Target="../tags/tag238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Relationship Id="rId9" Type="http://schemas.openxmlformats.org/officeDocument/2006/relationships/tags" Target="../tags/tag22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2.xml" /><Relationship Id="rId3" Type="http://schemas.openxmlformats.org/officeDocument/2006/relationships/tags" Target="../tags/tag243.xml" /><Relationship Id="rId4" Type="http://schemas.openxmlformats.org/officeDocument/2006/relationships/tags" Target="../tags/tag24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3.xml" /><Relationship Id="rId11" Type="http://schemas.openxmlformats.org/officeDocument/2006/relationships/tags" Target="../tags/tag254.xml" /><Relationship Id="rId12" Type="http://schemas.openxmlformats.org/officeDocument/2006/relationships/tags" Target="../tags/tag255.xml" /><Relationship Id="rId13" Type="http://schemas.openxmlformats.org/officeDocument/2006/relationships/tags" Target="../tags/tag256.xml" /><Relationship Id="rId14" Type="http://schemas.openxmlformats.org/officeDocument/2006/relationships/tags" Target="../tags/tag257.xml" /><Relationship Id="rId15" Type="http://schemas.openxmlformats.org/officeDocument/2006/relationships/tags" Target="../tags/tag258.xml" /><Relationship Id="rId16" Type="http://schemas.openxmlformats.org/officeDocument/2006/relationships/tags" Target="../tags/tag259.xml" /><Relationship Id="rId17" Type="http://schemas.openxmlformats.org/officeDocument/2006/relationships/tags" Target="../tags/tag260.xml" /><Relationship Id="rId2" Type="http://schemas.openxmlformats.org/officeDocument/2006/relationships/tags" Target="../tags/tag245.xml" /><Relationship Id="rId3" Type="http://schemas.openxmlformats.org/officeDocument/2006/relationships/tags" Target="../tags/tag246.xml" /><Relationship Id="rId4" Type="http://schemas.openxmlformats.org/officeDocument/2006/relationships/tags" Target="../tags/tag247.xml" /><Relationship Id="rId5" Type="http://schemas.openxmlformats.org/officeDocument/2006/relationships/tags" Target="../tags/tag248.xml" /><Relationship Id="rId6" Type="http://schemas.openxmlformats.org/officeDocument/2006/relationships/tags" Target="../tags/tag249.xml" /><Relationship Id="rId7" Type="http://schemas.openxmlformats.org/officeDocument/2006/relationships/tags" Target="../tags/tag250.xml" /><Relationship Id="rId8" Type="http://schemas.openxmlformats.org/officeDocument/2006/relationships/tags" Target="../tags/tag251.xml" /><Relationship Id="rId9" Type="http://schemas.openxmlformats.org/officeDocument/2006/relationships/tags" Target="../tags/tag25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9.xml" /><Relationship Id="rId11" Type="http://schemas.openxmlformats.org/officeDocument/2006/relationships/tags" Target="../tags/tag270.xml" /><Relationship Id="rId12" Type="http://schemas.openxmlformats.org/officeDocument/2006/relationships/tags" Target="../tags/tag271.xml" /><Relationship Id="rId13" Type="http://schemas.openxmlformats.org/officeDocument/2006/relationships/tags" Target="../tags/tag272.xml" /><Relationship Id="rId2" Type="http://schemas.openxmlformats.org/officeDocument/2006/relationships/tags" Target="../tags/tag261.xml" /><Relationship Id="rId3" Type="http://schemas.openxmlformats.org/officeDocument/2006/relationships/tags" Target="../tags/tag262.xml" /><Relationship Id="rId4" Type="http://schemas.openxmlformats.org/officeDocument/2006/relationships/tags" Target="../tags/tag263.xml" /><Relationship Id="rId5" Type="http://schemas.openxmlformats.org/officeDocument/2006/relationships/tags" Target="../tags/tag264.xml" /><Relationship Id="rId6" Type="http://schemas.openxmlformats.org/officeDocument/2006/relationships/tags" Target="../tags/tag265.xml" /><Relationship Id="rId7" Type="http://schemas.openxmlformats.org/officeDocument/2006/relationships/tags" Target="../tags/tag266.xml" /><Relationship Id="rId8" Type="http://schemas.openxmlformats.org/officeDocument/2006/relationships/tags" Target="../tags/tag267.xml" /><Relationship Id="rId9" Type="http://schemas.openxmlformats.org/officeDocument/2006/relationships/tags" Target="../tags/tag26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73.xml" /><Relationship Id="rId3" Type="http://schemas.openxmlformats.org/officeDocument/2006/relationships/tags" Target="../tags/tag274.xml" /><Relationship Id="rId4" Type="http://schemas.openxmlformats.org/officeDocument/2006/relationships/tags" Target="../tags/tag275.xml" /><Relationship Id="rId5" Type="http://schemas.openxmlformats.org/officeDocument/2006/relationships/tags" Target="../tags/tag276.xml" /><Relationship Id="rId6" Type="http://schemas.openxmlformats.org/officeDocument/2006/relationships/tags" Target="../tags/tag277.xml" /><Relationship Id="rId7" Type="http://schemas.openxmlformats.org/officeDocument/2006/relationships/tags" Target="../tags/tag27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79.xml" /><Relationship Id="rId3" Type="http://schemas.openxmlformats.org/officeDocument/2006/relationships/tags" Target="../tags/tag280.xml" /><Relationship Id="rId4" Type="http://schemas.openxmlformats.org/officeDocument/2006/relationships/tags" Target="../tags/tag28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90.xml" /><Relationship Id="rId11" Type="http://schemas.openxmlformats.org/officeDocument/2006/relationships/tags" Target="../tags/tag291.xml" /><Relationship Id="rId12" Type="http://schemas.openxmlformats.org/officeDocument/2006/relationships/tags" Target="../tags/tag292.xml" /><Relationship Id="rId13" Type="http://schemas.openxmlformats.org/officeDocument/2006/relationships/tags" Target="../tags/tag293.xml" /><Relationship Id="rId14" Type="http://schemas.openxmlformats.org/officeDocument/2006/relationships/tags" Target="../tags/tag294.xml" /><Relationship Id="rId15" Type="http://schemas.openxmlformats.org/officeDocument/2006/relationships/tags" Target="../tags/tag295.xml" /><Relationship Id="rId16" Type="http://schemas.openxmlformats.org/officeDocument/2006/relationships/tags" Target="../tags/tag296.xml" /><Relationship Id="rId17" Type="http://schemas.openxmlformats.org/officeDocument/2006/relationships/tags" Target="../tags/tag297.xml" /><Relationship Id="rId18" Type="http://schemas.openxmlformats.org/officeDocument/2006/relationships/tags" Target="../tags/tag298.xml" /><Relationship Id="rId19" Type="http://schemas.openxmlformats.org/officeDocument/2006/relationships/tags" Target="../tags/tag299.xml" /><Relationship Id="rId2" Type="http://schemas.openxmlformats.org/officeDocument/2006/relationships/tags" Target="../tags/tag282.xml" /><Relationship Id="rId3" Type="http://schemas.openxmlformats.org/officeDocument/2006/relationships/tags" Target="../tags/tag283.xml" /><Relationship Id="rId4" Type="http://schemas.openxmlformats.org/officeDocument/2006/relationships/tags" Target="../tags/tag284.xml" /><Relationship Id="rId5" Type="http://schemas.openxmlformats.org/officeDocument/2006/relationships/tags" Target="../tags/tag285.xml" /><Relationship Id="rId6" Type="http://schemas.openxmlformats.org/officeDocument/2006/relationships/tags" Target="../tags/tag286.xml" /><Relationship Id="rId7" Type="http://schemas.openxmlformats.org/officeDocument/2006/relationships/tags" Target="../tags/tag287.xml" /><Relationship Id="rId8" Type="http://schemas.openxmlformats.org/officeDocument/2006/relationships/tags" Target="../tags/tag288.xml" /><Relationship Id="rId9" Type="http://schemas.openxmlformats.org/officeDocument/2006/relationships/tags" Target="../tags/tag28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08.xml" /><Relationship Id="rId11" Type="http://schemas.openxmlformats.org/officeDocument/2006/relationships/tags" Target="../tags/tag309.xml" /><Relationship Id="rId12" Type="http://schemas.openxmlformats.org/officeDocument/2006/relationships/tags" Target="../tags/tag310.xml" /><Relationship Id="rId13" Type="http://schemas.openxmlformats.org/officeDocument/2006/relationships/tags" Target="../tags/tag311.xml" /><Relationship Id="rId14" Type="http://schemas.openxmlformats.org/officeDocument/2006/relationships/tags" Target="../tags/tag312.xml" /><Relationship Id="rId15" Type="http://schemas.openxmlformats.org/officeDocument/2006/relationships/tags" Target="../tags/tag313.xml" /><Relationship Id="rId16" Type="http://schemas.openxmlformats.org/officeDocument/2006/relationships/tags" Target="../tags/tag314.xml" /><Relationship Id="rId17" Type="http://schemas.openxmlformats.org/officeDocument/2006/relationships/tags" Target="../tags/tag315.xml" /><Relationship Id="rId18" Type="http://schemas.openxmlformats.org/officeDocument/2006/relationships/tags" Target="../tags/tag316.xml" /><Relationship Id="rId19" Type="http://schemas.openxmlformats.org/officeDocument/2006/relationships/tags" Target="../tags/tag317.xml" /><Relationship Id="rId2" Type="http://schemas.openxmlformats.org/officeDocument/2006/relationships/tags" Target="../tags/tag300.xml" /><Relationship Id="rId3" Type="http://schemas.openxmlformats.org/officeDocument/2006/relationships/tags" Target="../tags/tag301.xml" /><Relationship Id="rId4" Type="http://schemas.openxmlformats.org/officeDocument/2006/relationships/tags" Target="../tags/tag302.xml" /><Relationship Id="rId5" Type="http://schemas.openxmlformats.org/officeDocument/2006/relationships/tags" Target="../tags/tag303.xml" /><Relationship Id="rId6" Type="http://schemas.openxmlformats.org/officeDocument/2006/relationships/tags" Target="../tags/tag304.xml" /><Relationship Id="rId7" Type="http://schemas.openxmlformats.org/officeDocument/2006/relationships/tags" Target="../tags/tag305.xml" /><Relationship Id="rId8" Type="http://schemas.openxmlformats.org/officeDocument/2006/relationships/tags" Target="../tags/tag306.xml" /><Relationship Id="rId9" Type="http://schemas.openxmlformats.org/officeDocument/2006/relationships/tags" Target="../tags/tag30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26.xml" /><Relationship Id="rId11" Type="http://schemas.openxmlformats.org/officeDocument/2006/relationships/tags" Target="../tags/tag327.xml" /><Relationship Id="rId12" Type="http://schemas.openxmlformats.org/officeDocument/2006/relationships/tags" Target="../tags/tag328.xml" /><Relationship Id="rId13" Type="http://schemas.openxmlformats.org/officeDocument/2006/relationships/tags" Target="../tags/tag329.xml" /><Relationship Id="rId14" Type="http://schemas.openxmlformats.org/officeDocument/2006/relationships/tags" Target="../tags/tag330.xml" /><Relationship Id="rId15" Type="http://schemas.openxmlformats.org/officeDocument/2006/relationships/tags" Target="../tags/tag331.xml" /><Relationship Id="rId16" Type="http://schemas.openxmlformats.org/officeDocument/2006/relationships/tags" Target="../tags/tag332.xml" /><Relationship Id="rId2" Type="http://schemas.openxmlformats.org/officeDocument/2006/relationships/tags" Target="../tags/tag318.xml" /><Relationship Id="rId3" Type="http://schemas.openxmlformats.org/officeDocument/2006/relationships/tags" Target="../tags/tag319.xml" /><Relationship Id="rId4" Type="http://schemas.openxmlformats.org/officeDocument/2006/relationships/tags" Target="../tags/tag320.xml" /><Relationship Id="rId5" Type="http://schemas.openxmlformats.org/officeDocument/2006/relationships/tags" Target="../tags/tag321.xml" /><Relationship Id="rId6" Type="http://schemas.openxmlformats.org/officeDocument/2006/relationships/tags" Target="../tags/tag322.xml" /><Relationship Id="rId7" Type="http://schemas.openxmlformats.org/officeDocument/2006/relationships/tags" Target="../tags/tag323.xml" /><Relationship Id="rId8" Type="http://schemas.openxmlformats.org/officeDocument/2006/relationships/tags" Target="../tags/tag324.xml" /><Relationship Id="rId9" Type="http://schemas.openxmlformats.org/officeDocument/2006/relationships/tags" Target="../tags/tag32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333.xml" /><Relationship Id="rId3" Type="http://schemas.openxmlformats.org/officeDocument/2006/relationships/tags" Target="../tags/tag334.xml" /><Relationship Id="rId4" Type="http://schemas.openxmlformats.org/officeDocument/2006/relationships/tags" Target="../tags/tag33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44.xml" /><Relationship Id="rId11" Type="http://schemas.openxmlformats.org/officeDocument/2006/relationships/tags" Target="../tags/tag345.xml" /><Relationship Id="rId12" Type="http://schemas.openxmlformats.org/officeDocument/2006/relationships/tags" Target="../tags/tag346.xml" /><Relationship Id="rId13" Type="http://schemas.openxmlformats.org/officeDocument/2006/relationships/tags" Target="../tags/tag347.xml" /><Relationship Id="rId14" Type="http://schemas.openxmlformats.org/officeDocument/2006/relationships/tags" Target="../tags/tag348.xml" /><Relationship Id="rId15" Type="http://schemas.openxmlformats.org/officeDocument/2006/relationships/tags" Target="../tags/tag349.xml" /><Relationship Id="rId16" Type="http://schemas.openxmlformats.org/officeDocument/2006/relationships/tags" Target="../tags/tag350.xml" /><Relationship Id="rId17" Type="http://schemas.openxmlformats.org/officeDocument/2006/relationships/tags" Target="../tags/tag351.xml" /><Relationship Id="rId2" Type="http://schemas.openxmlformats.org/officeDocument/2006/relationships/tags" Target="../tags/tag336.xml" /><Relationship Id="rId3" Type="http://schemas.openxmlformats.org/officeDocument/2006/relationships/tags" Target="../tags/tag337.xml" /><Relationship Id="rId4" Type="http://schemas.openxmlformats.org/officeDocument/2006/relationships/tags" Target="../tags/tag338.xml" /><Relationship Id="rId5" Type="http://schemas.openxmlformats.org/officeDocument/2006/relationships/tags" Target="../tags/tag339.xml" /><Relationship Id="rId6" Type="http://schemas.openxmlformats.org/officeDocument/2006/relationships/tags" Target="../tags/tag340.xml" /><Relationship Id="rId7" Type="http://schemas.openxmlformats.org/officeDocument/2006/relationships/tags" Target="../tags/tag341.xml" /><Relationship Id="rId8" Type="http://schemas.openxmlformats.org/officeDocument/2006/relationships/tags" Target="../tags/tag342.xml" /><Relationship Id="rId9" Type="http://schemas.openxmlformats.org/officeDocument/2006/relationships/tags" Target="../tags/tag34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81311251230060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200" y="1656000"/>
            <a:ext cx="10515600" cy="1800000"/>
          </a:xfrm>
        </p:spPr>
        <p:txBody>
          <a:bodyPr/>
          <a:lstStyle/>
          <a:p>
            <a:r>
              <a:rPr lang="zh-CN" altLang="en-US"/>
              <a:t>《带上她的眼睛》PPT课件</a:t>
            </a: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0" y="3600000"/>
            <a:ext cx="10515600" cy="972000"/>
          </a:xfrm>
        </p:spPr>
        <p:txBody>
          <a:bodyPr/>
          <a:lstStyle/>
          <a:p>
            <a:r>
              <a:rPr lang="en-US" altLang="zh-CN" err="1"/>
              <a:t>PPT,a click to unlimited possibilities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4294967295"/>
            <p:custDataLst>
              <p:tags r:id="rId5"/>
            </p:custDataLst>
          </p:nvPr>
        </p:nvSpPr>
        <p:spPr>
          <a:xfrm>
            <a:off x="533083" y="330200"/>
            <a:ext cx="1432877" cy="50323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altLang="zh-CN" sz="1200" b="1"/>
              <a:t>YOUR  LOGO</a:t>
            </a:r>
            <a:endParaRPr lang="zh-CN" altLang="en-US" sz="1200" b="1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4294967295"/>
            <p:custDataLst>
              <p:tags r:id="rId6"/>
            </p:custDataLst>
          </p:nvPr>
        </p:nvSpPr>
        <p:spPr>
          <a:xfrm>
            <a:off x="8867500" y="331469"/>
            <a:ext cx="2880000" cy="504000"/>
          </a:xfrm>
        </p:spPr>
        <p:txBody>
          <a:bodyPr anchor="ctr">
            <a:normAutofit/>
          </a:bodyPr>
          <a:lstStyle/>
          <a:p>
            <a:pPr marL="0" indent="0" algn="r">
              <a:buNone/>
            </a:pPr>
            <a:r>
              <a:rPr lang="en-US" altLang="zh-CN" sz="1200" b="1">
                <a:solidFill>
                  <a:schemeClr val="accent6"/>
                </a:solidFill>
              </a:rPr>
              <a:t>20XX.XX.XX</a:t>
            </a:r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7"/>
            </p:custDataLst>
          </p:nvPr>
        </p:nvSpPr>
        <p:spPr>
          <a:xfrm>
            <a:off x="4781550" y="4586288"/>
            <a:ext cx="2743200" cy="503237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PPT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18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1780829"/>
            <a:ext cx="1269252" cy="2688797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</a:p>
        </p:txBody>
      </p:sp>
      <p:sp>
        <p:nvSpPr>
          <p:cNvPr id="1049186" name="序号"/>
          <p:cNvSpPr txBox="1"/>
          <p:nvPr>
            <p:custDataLst>
              <p:tags r:id="rId3"/>
            </p:custDataLst>
          </p:nvPr>
        </p:nvSpPr>
        <p:spPr>
          <a:xfrm>
            <a:off x="4543425" y="881380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01</a:t>
            </a:r>
          </a:p>
        </p:txBody>
      </p:sp>
      <p:sp>
        <p:nvSpPr>
          <p:cNvPr id="1049188" name="项标题"/>
          <p:cNvSpPr txBox="1"/>
          <p:nvPr>
            <p:custDataLst>
              <p:tags r:id="rId4"/>
            </p:custDataLst>
          </p:nvPr>
        </p:nvSpPr>
        <p:spPr>
          <a:xfrm>
            <a:off x="5334635" y="881380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</a:p>
        </p:txBody>
      </p:sp>
      <p:sp>
        <p:nvSpPr>
          <p:cNvPr id="1049190" name="任意多边形: 形状 14"/>
          <p:cNvSpPr/>
          <p:nvPr>
            <p:custDataLst>
              <p:tags r:id="rId5"/>
            </p:custDataLst>
          </p:nvPr>
        </p:nvSpPr>
        <p:spPr>
          <a:xfrm rot="5400000">
            <a:off x="4229100" y="95059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2" name="任意多边形: 形状 15"/>
          <p:cNvSpPr/>
          <p:nvPr>
            <p:custDataLst>
              <p:tags r:id="rId6"/>
            </p:custDataLst>
          </p:nvPr>
        </p:nvSpPr>
        <p:spPr>
          <a:xfrm rot="5400000">
            <a:off x="4229100" y="190309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4" name="序号"/>
          <p:cNvSpPr txBox="1"/>
          <p:nvPr>
            <p:custDataLst>
              <p:tags r:id="rId7"/>
            </p:custDataLst>
          </p:nvPr>
        </p:nvSpPr>
        <p:spPr>
          <a:xfrm>
            <a:off x="4543425" y="182943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02</a:t>
            </a:r>
          </a:p>
        </p:txBody>
      </p:sp>
      <p:sp>
        <p:nvSpPr>
          <p:cNvPr id="1049196" name="项标题"/>
          <p:cNvSpPr txBox="1"/>
          <p:nvPr>
            <p:custDataLst>
              <p:tags r:id="rId8"/>
            </p:custDataLst>
          </p:nvPr>
        </p:nvSpPr>
        <p:spPr>
          <a:xfrm>
            <a:off x="5334635" y="182943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介绍作者刘慈欣</a:t>
            </a:r>
          </a:p>
        </p:txBody>
      </p:sp>
      <p:sp>
        <p:nvSpPr>
          <p:cNvPr id="1049198" name="任意多边形: 形状 16"/>
          <p:cNvSpPr/>
          <p:nvPr>
            <p:custDataLst>
              <p:tags r:id="rId9"/>
            </p:custDataLst>
          </p:nvPr>
        </p:nvSpPr>
        <p:spPr>
          <a:xfrm rot="5400000">
            <a:off x="4229100" y="2854960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00" name="序号"/>
          <p:cNvSpPr txBox="1"/>
          <p:nvPr>
            <p:custDataLst>
              <p:tags r:id="rId10"/>
            </p:custDataLst>
          </p:nvPr>
        </p:nvSpPr>
        <p:spPr>
          <a:xfrm>
            <a:off x="4543425" y="277812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03</a:t>
            </a:r>
          </a:p>
        </p:txBody>
      </p:sp>
      <p:sp>
        <p:nvSpPr>
          <p:cNvPr id="1049202" name="项标题"/>
          <p:cNvSpPr txBox="1"/>
          <p:nvPr>
            <p:custDataLst>
              <p:tags r:id="rId11"/>
            </p:custDataLst>
          </p:nvPr>
        </p:nvSpPr>
        <p:spPr>
          <a:xfrm>
            <a:off x="5334635" y="277812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故事梗概</a:t>
            </a:r>
          </a:p>
        </p:txBody>
      </p:sp>
      <p:sp>
        <p:nvSpPr>
          <p:cNvPr id="1049204" name="任意多边形: 形状 17"/>
          <p:cNvSpPr/>
          <p:nvPr>
            <p:custDataLst>
              <p:tags r:id="rId12"/>
            </p:custDataLst>
          </p:nvPr>
        </p:nvSpPr>
        <p:spPr>
          <a:xfrm rot="5400000">
            <a:off x="4229100" y="3807460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06" name="序号"/>
          <p:cNvSpPr txBox="1"/>
          <p:nvPr>
            <p:custDataLst>
              <p:tags r:id="rId13"/>
            </p:custDataLst>
          </p:nvPr>
        </p:nvSpPr>
        <p:spPr>
          <a:xfrm>
            <a:off x="4543425" y="372681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04</a:t>
            </a:r>
          </a:p>
        </p:txBody>
      </p:sp>
      <p:sp>
        <p:nvSpPr>
          <p:cNvPr id="1049208" name="项标题"/>
          <p:cNvSpPr txBox="1"/>
          <p:nvPr>
            <p:custDataLst>
              <p:tags r:id="rId14"/>
            </p:custDataLst>
          </p:nvPr>
        </p:nvSpPr>
        <p:spPr>
          <a:xfrm>
            <a:off x="5334635" y="372681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主题思想</a:t>
            </a:r>
          </a:p>
        </p:txBody>
      </p:sp>
      <p:sp>
        <p:nvSpPr>
          <p:cNvPr id="1049210" name="任意多边形: 形状 1"/>
          <p:cNvSpPr/>
          <p:nvPr>
            <p:custDataLst>
              <p:tags r:id="rId15"/>
            </p:custDataLst>
          </p:nvPr>
        </p:nvSpPr>
        <p:spPr>
          <a:xfrm rot="5400000">
            <a:off x="4229100" y="570420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2" name="序号"/>
          <p:cNvSpPr txBox="1"/>
          <p:nvPr>
            <p:custDataLst>
              <p:tags r:id="rId16"/>
            </p:custDataLst>
          </p:nvPr>
        </p:nvSpPr>
        <p:spPr>
          <a:xfrm>
            <a:off x="4543425" y="562419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06</a:t>
            </a:r>
          </a:p>
        </p:txBody>
      </p:sp>
      <p:sp>
        <p:nvSpPr>
          <p:cNvPr id="1049214" name="项标题"/>
          <p:cNvSpPr txBox="1"/>
          <p:nvPr>
            <p:custDataLst>
              <p:tags r:id="rId17"/>
            </p:custDataLst>
          </p:nvPr>
        </p:nvSpPr>
        <p:spPr>
          <a:xfrm>
            <a:off x="5334635" y="562419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社会价值</a:t>
            </a:r>
          </a:p>
        </p:txBody>
      </p:sp>
      <p:sp>
        <p:nvSpPr>
          <p:cNvPr id="1049216" name="任意多边形: 形状 11"/>
          <p:cNvSpPr/>
          <p:nvPr>
            <p:custDataLst>
              <p:tags r:id="rId18"/>
            </p:custDataLst>
          </p:nvPr>
        </p:nvSpPr>
        <p:spPr>
          <a:xfrm rot="5400000">
            <a:off x="4229100" y="475551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8" name="序号"/>
          <p:cNvSpPr txBox="1"/>
          <p:nvPr>
            <p:custDataLst>
              <p:tags r:id="rId19"/>
            </p:custDataLst>
          </p:nvPr>
        </p:nvSpPr>
        <p:spPr>
          <a:xfrm>
            <a:off x="4543425" y="467550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05</a:t>
            </a:r>
          </a:p>
        </p:txBody>
      </p:sp>
      <p:sp>
        <p:nvSpPr>
          <p:cNvPr id="1049220" name="项标题"/>
          <p:cNvSpPr txBox="1"/>
          <p:nvPr>
            <p:custDataLst>
              <p:tags r:id="rId20"/>
            </p:custDataLst>
          </p:nvPr>
        </p:nvSpPr>
        <p:spPr>
          <a:xfrm>
            <a:off x="5334635" y="467550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艺术特色</a:t>
            </a:r>
          </a:p>
        </p:txBody>
      </p:sp>
    </p:spTree>
    <p:custDataLst>
      <p:tags r:id="rId21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36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添加章节标题</a:t>
            </a:r>
          </a:p>
        </p:txBody>
      </p:sp>
      <p:sp>
        <p:nvSpPr>
          <p:cNvPr id="104936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01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51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介绍作者刘慈欣</a:t>
            </a:r>
          </a:p>
        </p:txBody>
      </p:sp>
      <p:sp>
        <p:nvSpPr>
          <p:cNvPr id="104951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02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6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作者背景</a:t>
            </a:r>
          </a:p>
        </p:txBody>
      </p:sp>
      <p:sp>
        <p:nvSpPr>
          <p:cNvPr id="1049700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02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04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06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获奖情况：多次获得中国科幻银河奖、雨果奖等</a:t>
            </a:r>
          </a:p>
        </p:txBody>
      </p:sp>
      <p:sp>
        <p:nvSpPr>
          <p:cNvPr id="1049708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10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12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14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刘慈欣，中国著名科幻作家</a:t>
            </a:r>
          </a:p>
        </p:txBody>
      </p:sp>
      <p:sp>
        <p:nvSpPr>
          <p:cNvPr id="104971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18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20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22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代表作品：《三体》、《流浪地球》等</a:t>
            </a:r>
          </a:p>
        </p:txBody>
      </p:sp>
      <p:sp>
        <p:nvSpPr>
          <p:cNvPr id="1049724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26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28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30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创作风格：注重科学性和逻辑性，善于构建宏大的科幻世界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7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作品介绍</a:t>
            </a:r>
          </a:p>
        </p:txBody>
      </p:sp>
      <p:sp>
        <p:nvSpPr>
          <p:cNvPr id="1049772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6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《带上她的眼睛》是刘慈欣的代表作之一</a:t>
            </a:r>
          </a:p>
        </p:txBody>
      </p:sp>
      <p:sp>
        <p:nvSpPr>
          <p:cNvPr id="1049778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80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8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作品讲述了一个关于探索宇宙的故事</a:t>
            </a:r>
          </a:p>
        </p:txBody>
      </p:sp>
      <p:sp>
        <p:nvSpPr>
          <p:cNvPr id="1049784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86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88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作品获得了多个奖项，包括雨果奖</a:t>
            </a:r>
          </a:p>
        </p:txBody>
      </p:sp>
      <p:sp>
        <p:nvSpPr>
          <p:cNvPr id="104979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92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94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作品被翻译成多种语言，在全球范围内受到广泛关注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8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获奖情况</a:t>
            </a:r>
          </a:p>
        </p:txBody>
      </p:sp>
      <p:sp>
        <p:nvSpPr>
          <p:cNvPr id="1049836" name="正文"/>
          <p:cNvSpPr txBox="1"/>
          <p:nvPr>
            <p:custDataLst>
              <p:tags r:id="rId2"/>
            </p:custDataLst>
          </p:nvPr>
        </p:nvSpPr>
        <p:spPr>
          <a:xfrm>
            <a:off x="3314423" y="1364400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2015年，《三体》获得第73届世界科幻大会雨果奖最佳长篇小说奖</a:t>
            </a:r>
          </a:p>
        </p:txBody>
      </p:sp>
      <p:sp>
        <p:nvSpPr>
          <p:cNvPr id="1049838" name="正文"/>
          <p:cNvSpPr txBox="1"/>
          <p:nvPr>
            <p:custDataLst>
              <p:tags r:id="rId3"/>
            </p:custDataLst>
          </p:nvPr>
        </p:nvSpPr>
        <p:spPr>
          <a:xfrm>
            <a:off x="3314423" y="2179951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2017年，《三体》获得第28届中国科幻银河奖最佳长篇小说奖</a:t>
            </a:r>
          </a:p>
        </p:txBody>
      </p:sp>
      <p:sp>
        <p:nvSpPr>
          <p:cNvPr id="1049840" name="正文"/>
          <p:cNvSpPr txBox="1"/>
          <p:nvPr>
            <p:custDataLst>
              <p:tags r:id="rId4"/>
            </p:custDataLst>
          </p:nvPr>
        </p:nvSpPr>
        <p:spPr>
          <a:xfrm>
            <a:off x="3314423" y="2995501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2018年，《三体》获得第30届科幻世界银河奖最佳长篇小说奖</a:t>
            </a:r>
          </a:p>
        </p:txBody>
      </p:sp>
      <p:sp>
        <p:nvSpPr>
          <p:cNvPr id="1049842" name="正文"/>
          <p:cNvSpPr txBox="1"/>
          <p:nvPr>
            <p:custDataLst>
              <p:tags r:id="rId5"/>
            </p:custDataLst>
          </p:nvPr>
        </p:nvSpPr>
        <p:spPr>
          <a:xfrm>
            <a:off x="3314423" y="3811052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2019年，《三体》获得第31届科幻世界银河奖最佳长篇小说奖</a:t>
            </a:r>
          </a:p>
        </p:txBody>
      </p:sp>
      <p:sp>
        <p:nvSpPr>
          <p:cNvPr id="1049844" name="正文"/>
          <p:cNvSpPr txBox="1"/>
          <p:nvPr>
            <p:custDataLst>
              <p:tags r:id="rId6"/>
            </p:custDataLst>
          </p:nvPr>
        </p:nvSpPr>
        <p:spPr>
          <a:xfrm>
            <a:off x="3314423" y="4626603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2020年，《三体》获得第32届科幻世界银河奖最佳长篇小说奖</a:t>
            </a:r>
          </a:p>
        </p:txBody>
      </p:sp>
      <p:sp>
        <p:nvSpPr>
          <p:cNvPr id="1049846" name="正文"/>
          <p:cNvSpPr txBox="1"/>
          <p:nvPr>
            <p:custDataLst>
              <p:tags r:id="rId7"/>
            </p:custDataLst>
          </p:nvPr>
        </p:nvSpPr>
        <p:spPr>
          <a:xfrm>
            <a:off x="3314423" y="5442154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2021年，《三体》获得第33届科幻世界银河奖最佳长篇小说奖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88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故事梗概</a:t>
            </a:r>
          </a:p>
        </p:txBody>
      </p:sp>
      <p:sp>
        <p:nvSpPr>
          <p:cNvPr id="104988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03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00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故事背景</a:t>
            </a:r>
          </a:p>
        </p:txBody>
      </p:sp>
      <p:sp>
        <p:nvSpPr>
          <p:cNvPr id="1050072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937301" y="3901107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74" name="矩形 4"/>
          <p:cNvSpPr/>
          <p:nvPr>
            <p:custDataLst>
              <p:tags r:id="rId3"/>
            </p:custDataLst>
          </p:nvPr>
        </p:nvSpPr>
        <p:spPr>
          <a:xfrm>
            <a:off x="851576" y="4245831"/>
            <a:ext cx="171251" cy="1725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76" name="文本框 5"/>
          <p:cNvSpPr txBox="1"/>
          <p:nvPr>
            <p:custDataLst>
              <p:tags r:id="rId4"/>
            </p:custDataLst>
          </p:nvPr>
        </p:nvSpPr>
        <p:spPr>
          <a:xfrm>
            <a:off x="1137326" y="420388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主要人物：女航天员，男科学家</a:t>
            </a:r>
          </a:p>
        </p:txBody>
      </p:sp>
      <p:sp>
        <p:nvSpPr>
          <p:cNvPr id="1050078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4490328" y="3901107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0080" name="矩形 57"/>
          <p:cNvSpPr/>
          <p:nvPr>
            <p:custDataLst>
              <p:tags r:id="rId6"/>
            </p:custDataLst>
          </p:nvPr>
        </p:nvSpPr>
        <p:spPr>
          <a:xfrm>
            <a:off x="4404603" y="4245831"/>
            <a:ext cx="171251" cy="1725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82" name="文本框 58"/>
          <p:cNvSpPr txBox="1"/>
          <p:nvPr>
            <p:custDataLst>
              <p:tags r:id="rId7"/>
            </p:custDataLst>
          </p:nvPr>
        </p:nvSpPr>
        <p:spPr>
          <a:xfrm>
            <a:off x="4690353" y="420388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故事主线：女航天员在太空遇难，男科学家通过她的眼睛感受世界</a:t>
            </a:r>
          </a:p>
        </p:txBody>
      </p:sp>
      <p:sp>
        <p:nvSpPr>
          <p:cNvPr id="1050084" name="任意多边形: 形状 60"/>
          <p:cNvSpPr/>
          <p:nvPr>
            <p:custDataLst>
              <p:tags r:id="rId8"/>
            </p:custDataLst>
          </p:nvPr>
        </p:nvSpPr>
        <p:spPr>
          <a:xfrm rot="10800000">
            <a:off x="8042748" y="3901107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86" name="矩形 61"/>
          <p:cNvSpPr/>
          <p:nvPr>
            <p:custDataLst>
              <p:tags r:id="rId9"/>
            </p:custDataLst>
          </p:nvPr>
        </p:nvSpPr>
        <p:spPr>
          <a:xfrm>
            <a:off x="7957631" y="4245831"/>
            <a:ext cx="171251" cy="1725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88" name="文本框 62"/>
          <p:cNvSpPr txBox="1"/>
          <p:nvPr>
            <p:custDataLst>
              <p:tags r:id="rId10"/>
            </p:custDataLst>
          </p:nvPr>
        </p:nvSpPr>
        <p:spPr>
          <a:xfrm>
            <a:off x="8243381" y="420388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主题思想：探索宇宙，珍惜生命，关爱他人</a:t>
            </a:r>
          </a:p>
        </p:txBody>
      </p:sp>
      <p:sp>
        <p:nvSpPr>
          <p:cNvPr id="1050090" name="任意多边形: 形状 64"/>
          <p:cNvSpPr/>
          <p:nvPr>
            <p:custDataLst>
              <p:tags r:id="rId11"/>
            </p:custDataLst>
          </p:nvPr>
        </p:nvSpPr>
        <p:spPr>
          <a:xfrm rot="10800000">
            <a:off x="923317" y="1504455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0092" name="矩形 65"/>
          <p:cNvSpPr/>
          <p:nvPr>
            <p:custDataLst>
              <p:tags r:id="rId12"/>
            </p:custDataLst>
          </p:nvPr>
        </p:nvSpPr>
        <p:spPr>
          <a:xfrm>
            <a:off x="838200" y="1848571"/>
            <a:ext cx="171251" cy="1725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94" name="文本框 66"/>
          <p:cNvSpPr txBox="1"/>
          <p:nvPr>
            <p:custDataLst>
              <p:tags r:id="rId13"/>
            </p:custDataLst>
          </p:nvPr>
        </p:nvSpPr>
        <p:spPr>
          <a:xfrm>
            <a:off x="1123950" y="180662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作者：刘慈欣</a:t>
            </a:r>
          </a:p>
        </p:txBody>
      </p:sp>
      <p:sp>
        <p:nvSpPr>
          <p:cNvPr id="1050096" name="任意多边形: 形状 68"/>
          <p:cNvSpPr/>
          <p:nvPr>
            <p:custDataLst>
              <p:tags r:id="rId14"/>
            </p:custDataLst>
          </p:nvPr>
        </p:nvSpPr>
        <p:spPr>
          <a:xfrm rot="10800000">
            <a:off x="4476345" y="1504455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98" name="矩形 69"/>
          <p:cNvSpPr/>
          <p:nvPr>
            <p:custDataLst>
              <p:tags r:id="rId15"/>
            </p:custDataLst>
          </p:nvPr>
        </p:nvSpPr>
        <p:spPr>
          <a:xfrm>
            <a:off x="4390620" y="1848571"/>
            <a:ext cx="171251" cy="1725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00" name="文本框 70"/>
          <p:cNvSpPr txBox="1"/>
          <p:nvPr>
            <p:custDataLst>
              <p:tags r:id="rId16"/>
            </p:custDataLst>
          </p:nvPr>
        </p:nvSpPr>
        <p:spPr>
          <a:xfrm>
            <a:off x="4676370" y="180662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创作时间：2002年</a:t>
            </a:r>
          </a:p>
        </p:txBody>
      </p:sp>
      <p:sp>
        <p:nvSpPr>
          <p:cNvPr id="1050102" name="任意多边形: 形状 72"/>
          <p:cNvSpPr/>
          <p:nvPr>
            <p:custDataLst>
              <p:tags r:id="rId17"/>
            </p:custDataLst>
          </p:nvPr>
        </p:nvSpPr>
        <p:spPr>
          <a:xfrm rot="10800000">
            <a:off x="8029372" y="1504455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0104" name="矩形 73"/>
          <p:cNvSpPr/>
          <p:nvPr>
            <p:custDataLst>
              <p:tags r:id="rId18"/>
            </p:custDataLst>
          </p:nvPr>
        </p:nvSpPr>
        <p:spPr>
          <a:xfrm>
            <a:off x="7943647" y="1848571"/>
            <a:ext cx="171251" cy="1725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06" name="文本框 74"/>
          <p:cNvSpPr txBox="1"/>
          <p:nvPr>
            <p:custDataLst>
              <p:tags r:id="rId19"/>
            </p:custDataLst>
          </p:nvPr>
        </p:nvSpPr>
        <p:spPr>
          <a:xfrm>
            <a:off x="8229397" y="180662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故事背景：未来世界，人类已经探索宇宙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014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人物介绍</a:t>
            </a:r>
          </a:p>
        </p:txBody>
      </p:sp>
      <p:sp>
        <p:nvSpPr>
          <p:cNvPr id="1050148" name="矩形 5"/>
          <p:cNvSpPr/>
          <p:nvPr>
            <p:custDataLst>
              <p:tags r:id="rId2"/>
            </p:custDataLst>
          </p:nvPr>
        </p:nvSpPr>
        <p:spPr>
          <a:xfrm>
            <a:off x="860247" y="1369601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150" name="矩形 10"/>
          <p:cNvSpPr/>
          <p:nvPr>
            <p:custDataLst>
              <p:tags r:id="rId3"/>
            </p:custDataLst>
          </p:nvPr>
        </p:nvSpPr>
        <p:spPr>
          <a:xfrm>
            <a:off x="1211291" y="1364400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152" name="TextBox 2"/>
          <p:cNvSpPr txBox="1"/>
          <p:nvPr>
            <p:custDataLst>
              <p:tags r:id="rId4"/>
            </p:custDataLst>
          </p:nvPr>
        </p:nvSpPr>
        <p:spPr>
          <a:xfrm>
            <a:off x="1013666" y="2131496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主人公：刘欣，一名年轻的航天员</a:t>
            </a:r>
          </a:p>
        </p:txBody>
      </p:sp>
      <p:sp>
        <p:nvSpPr>
          <p:cNvPr id="1050154" name="矩形 6"/>
          <p:cNvSpPr/>
          <p:nvPr>
            <p:custDataLst>
              <p:tags r:id="rId5"/>
            </p:custDataLst>
          </p:nvPr>
        </p:nvSpPr>
        <p:spPr>
          <a:xfrm>
            <a:off x="4472098" y="1369601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156" name="矩形 11"/>
          <p:cNvSpPr/>
          <p:nvPr>
            <p:custDataLst>
              <p:tags r:id="rId6"/>
            </p:custDataLst>
          </p:nvPr>
        </p:nvSpPr>
        <p:spPr>
          <a:xfrm>
            <a:off x="4842644" y="1364400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158" name="TextBox 2"/>
          <p:cNvSpPr txBox="1"/>
          <p:nvPr>
            <p:custDataLst>
              <p:tags r:id="rId7"/>
            </p:custDataLst>
          </p:nvPr>
        </p:nvSpPr>
        <p:spPr>
          <a:xfrm>
            <a:off x="4625517" y="2131496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女主角：林云，一名在地球上生活的女孩</a:t>
            </a:r>
          </a:p>
        </p:txBody>
      </p:sp>
      <p:sp>
        <p:nvSpPr>
          <p:cNvPr id="1050160" name="矩形 7"/>
          <p:cNvSpPr/>
          <p:nvPr>
            <p:custDataLst>
              <p:tags r:id="rId8"/>
            </p:custDataLst>
          </p:nvPr>
        </p:nvSpPr>
        <p:spPr>
          <a:xfrm>
            <a:off x="8083298" y="1369601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162" name="矩形 12"/>
          <p:cNvSpPr/>
          <p:nvPr>
            <p:custDataLst>
              <p:tags r:id="rId9"/>
            </p:custDataLst>
          </p:nvPr>
        </p:nvSpPr>
        <p:spPr>
          <a:xfrm>
            <a:off x="8473346" y="1364400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164" name="TextBox 2"/>
          <p:cNvSpPr txBox="1"/>
          <p:nvPr>
            <p:custDataLst>
              <p:tags r:id="rId10"/>
            </p:custDataLst>
          </p:nvPr>
        </p:nvSpPr>
        <p:spPr>
          <a:xfrm>
            <a:off x="8236717" y="2131496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配角：林云的父亲，一名科学家</a:t>
            </a:r>
          </a:p>
        </p:txBody>
      </p:sp>
      <p:sp>
        <p:nvSpPr>
          <p:cNvPr id="1050166" name="矩形 33"/>
          <p:cNvSpPr/>
          <p:nvPr>
            <p:custDataLst>
              <p:tags r:id="rId11"/>
            </p:custDataLst>
          </p:nvPr>
        </p:nvSpPr>
        <p:spPr>
          <a:xfrm>
            <a:off x="859597" y="3947822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168" name="矩形 37"/>
          <p:cNvSpPr/>
          <p:nvPr>
            <p:custDataLst>
              <p:tags r:id="rId12"/>
            </p:custDataLst>
          </p:nvPr>
        </p:nvSpPr>
        <p:spPr>
          <a:xfrm>
            <a:off x="1210641" y="3942621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170" name="TextBox 2"/>
          <p:cNvSpPr txBox="1"/>
          <p:nvPr>
            <p:custDataLst>
              <p:tags r:id="rId13"/>
            </p:custDataLst>
          </p:nvPr>
        </p:nvSpPr>
        <p:spPr>
          <a:xfrm>
            <a:off x="1013016" y="4709717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配角：林云的母亲，一名医生</a:t>
            </a:r>
          </a:p>
        </p:txBody>
      </p:sp>
      <p:sp>
        <p:nvSpPr>
          <p:cNvPr id="1050172" name="矩形 34"/>
          <p:cNvSpPr/>
          <p:nvPr>
            <p:custDataLst>
              <p:tags r:id="rId14"/>
            </p:custDataLst>
          </p:nvPr>
        </p:nvSpPr>
        <p:spPr>
          <a:xfrm>
            <a:off x="4471447" y="3947822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174" name="矩形 38"/>
          <p:cNvSpPr/>
          <p:nvPr>
            <p:custDataLst>
              <p:tags r:id="rId15"/>
            </p:custDataLst>
          </p:nvPr>
        </p:nvSpPr>
        <p:spPr>
          <a:xfrm>
            <a:off x="4841994" y="3942621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176" name="TextBox 2"/>
          <p:cNvSpPr txBox="1"/>
          <p:nvPr>
            <p:custDataLst>
              <p:tags r:id="rId16"/>
            </p:custDataLst>
          </p:nvPr>
        </p:nvSpPr>
        <p:spPr>
          <a:xfrm>
            <a:off x="4624867" y="4709717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配角：林云的朋友，一群热爱科学的年轻人</a:t>
            </a:r>
          </a:p>
        </p:txBody>
      </p:sp>
      <p:sp>
        <p:nvSpPr>
          <p:cNvPr id="1050178" name="矩形 35"/>
          <p:cNvSpPr/>
          <p:nvPr>
            <p:custDataLst>
              <p:tags r:id="rId17"/>
            </p:custDataLst>
          </p:nvPr>
        </p:nvSpPr>
        <p:spPr>
          <a:xfrm>
            <a:off x="8082648" y="3947822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180" name="矩形 39"/>
          <p:cNvSpPr/>
          <p:nvPr>
            <p:custDataLst>
              <p:tags r:id="rId18"/>
            </p:custDataLst>
          </p:nvPr>
        </p:nvSpPr>
        <p:spPr>
          <a:xfrm>
            <a:off x="8472696" y="3942621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182" name="TextBox 2"/>
          <p:cNvSpPr txBox="1"/>
          <p:nvPr>
            <p:custDataLst>
              <p:tags r:id="rId19"/>
            </p:custDataLst>
          </p:nvPr>
        </p:nvSpPr>
        <p:spPr>
          <a:xfrm>
            <a:off x="8236067" y="4709717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配角：林云的老师，一名资深的航天专家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02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故事情节</a:t>
            </a:r>
          </a:p>
        </p:txBody>
      </p:sp>
      <p:sp>
        <p:nvSpPr>
          <p:cNvPr id="1050224" name="圆角矩形 3"/>
          <p:cNvSpPr/>
          <p:nvPr>
            <p:custDataLst>
              <p:tags r:id="rId2"/>
            </p:custDataLst>
          </p:nvPr>
        </p:nvSpPr>
        <p:spPr>
          <a:xfrm rot="16200000">
            <a:off x="5702418" y="-2489057"/>
            <a:ext cx="787164" cy="1051529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226" name="圆角矩形 4"/>
          <p:cNvSpPr/>
          <p:nvPr>
            <p:custDataLst>
              <p:tags r:id="rId3"/>
            </p:custDataLst>
          </p:nvPr>
        </p:nvSpPr>
        <p:spPr>
          <a:xfrm rot="16200000">
            <a:off x="514912" y="2699097"/>
            <a:ext cx="785868" cy="1387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228" name="圆角矩形 5"/>
          <p:cNvSpPr/>
          <p:nvPr>
            <p:custDataLst>
              <p:tags r:id="rId4"/>
            </p:custDataLst>
          </p:nvPr>
        </p:nvSpPr>
        <p:spPr>
          <a:xfrm rot="16200000">
            <a:off x="5702418" y="-3491314"/>
            <a:ext cx="787164" cy="1051453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230" name="圆角矩形 6"/>
          <p:cNvSpPr/>
          <p:nvPr>
            <p:custDataLst>
              <p:tags r:id="rId5"/>
            </p:custDataLst>
          </p:nvPr>
        </p:nvSpPr>
        <p:spPr>
          <a:xfrm rot="16200000">
            <a:off x="514912" y="1696192"/>
            <a:ext cx="785868" cy="1387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0232" name="圆角矩形 11"/>
          <p:cNvSpPr/>
          <p:nvPr>
            <p:custDataLst>
              <p:tags r:id="rId6"/>
            </p:custDataLst>
          </p:nvPr>
        </p:nvSpPr>
        <p:spPr>
          <a:xfrm rot="16200000">
            <a:off x="5702418" y="-483895"/>
            <a:ext cx="787164" cy="1051529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234" name="圆角矩形 12"/>
          <p:cNvSpPr/>
          <p:nvPr>
            <p:custDataLst>
              <p:tags r:id="rId7"/>
            </p:custDataLst>
          </p:nvPr>
        </p:nvSpPr>
        <p:spPr>
          <a:xfrm rot="16200000">
            <a:off x="514912" y="4704259"/>
            <a:ext cx="785868" cy="1387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236" name="圆角矩形 9"/>
          <p:cNvSpPr/>
          <p:nvPr>
            <p:custDataLst>
              <p:tags r:id="rId8"/>
            </p:custDataLst>
          </p:nvPr>
        </p:nvSpPr>
        <p:spPr>
          <a:xfrm rot="16200000">
            <a:off x="5702418" y="-1486152"/>
            <a:ext cx="787164" cy="1051453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238" name="圆角矩形 10"/>
          <p:cNvSpPr/>
          <p:nvPr>
            <p:custDataLst>
              <p:tags r:id="rId9"/>
            </p:custDataLst>
          </p:nvPr>
        </p:nvSpPr>
        <p:spPr>
          <a:xfrm rot="16200000">
            <a:off x="514912" y="3701354"/>
            <a:ext cx="785868" cy="1387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0240" name="圆角矩形 7"/>
          <p:cNvSpPr/>
          <p:nvPr>
            <p:custDataLst>
              <p:tags r:id="rId10"/>
            </p:custDataLst>
          </p:nvPr>
        </p:nvSpPr>
        <p:spPr>
          <a:xfrm rot="16200000">
            <a:off x="5702418" y="517714"/>
            <a:ext cx="787164" cy="1051529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242" name="圆角矩形 8"/>
          <p:cNvSpPr/>
          <p:nvPr>
            <p:custDataLst>
              <p:tags r:id="rId11"/>
            </p:custDataLst>
          </p:nvPr>
        </p:nvSpPr>
        <p:spPr>
          <a:xfrm rot="16200000">
            <a:off x="514912" y="5705868"/>
            <a:ext cx="785868" cy="1387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244" name="文本框 14"/>
          <p:cNvSpPr txBox="1"/>
          <p:nvPr>
            <p:custDataLst>
              <p:tags r:id="rId12"/>
            </p:custDataLst>
          </p:nvPr>
        </p:nvSpPr>
        <p:spPr>
          <a:xfrm>
            <a:off x="1280048" y="5383228"/>
            <a:ext cx="10073027" cy="78651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结局：刘欣最终成功返回地球，但失去了“眼睛”</a:t>
            </a:r>
          </a:p>
        </p:txBody>
      </p:sp>
      <p:sp>
        <p:nvSpPr>
          <p:cNvPr id="1050246" name="文本框 15"/>
          <p:cNvSpPr txBox="1"/>
          <p:nvPr>
            <p:custDataLst>
              <p:tags r:id="rId13"/>
            </p:custDataLst>
          </p:nvPr>
        </p:nvSpPr>
        <p:spPr>
          <a:xfrm>
            <a:off x="1280696" y="3377418"/>
            <a:ext cx="10073027" cy="787164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事件：刘欣在一次任务中遭遇意外，被困在地下城</a:t>
            </a:r>
          </a:p>
        </p:txBody>
      </p:sp>
      <p:sp>
        <p:nvSpPr>
          <p:cNvPr id="1050248" name="文本框 16"/>
          <p:cNvSpPr txBox="1"/>
          <p:nvPr>
            <p:custDataLst>
              <p:tags r:id="rId14"/>
            </p:custDataLst>
          </p:nvPr>
        </p:nvSpPr>
        <p:spPr>
          <a:xfrm>
            <a:off x="1280048" y="4380971"/>
            <a:ext cx="10073027" cy="78651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转折：刘欣通过“眼睛”与外界联系，体验生活</a:t>
            </a:r>
          </a:p>
        </p:txBody>
      </p:sp>
      <p:sp>
        <p:nvSpPr>
          <p:cNvPr id="1050250" name="文本框 17"/>
          <p:cNvSpPr txBox="1"/>
          <p:nvPr>
            <p:custDataLst>
              <p:tags r:id="rId15"/>
            </p:custDataLst>
          </p:nvPr>
        </p:nvSpPr>
        <p:spPr>
          <a:xfrm>
            <a:off x="1280696" y="1372256"/>
            <a:ext cx="10073027" cy="787164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主人公：刘欣，一名年轻的航天员</a:t>
            </a:r>
          </a:p>
        </p:txBody>
      </p:sp>
      <p:sp>
        <p:nvSpPr>
          <p:cNvPr id="1050252" name="文本框 18"/>
          <p:cNvSpPr txBox="1"/>
          <p:nvPr>
            <p:custDataLst>
              <p:tags r:id="rId16"/>
            </p:custDataLst>
          </p:nvPr>
        </p:nvSpPr>
        <p:spPr>
          <a:xfrm>
            <a:off x="1280048" y="2375809"/>
            <a:ext cx="10073027" cy="78651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背景：人类探索宇宙，建立地下城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5029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主题思想</a:t>
            </a:r>
          </a:p>
        </p:txBody>
      </p:sp>
      <p:sp>
        <p:nvSpPr>
          <p:cNvPr id="105029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04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504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科幻元素</a:t>
            </a:r>
          </a:p>
        </p:txBody>
      </p:sp>
      <p:sp>
        <p:nvSpPr>
          <p:cNvPr id="1050478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480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482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484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人性探索：探讨人性在科技发展中的作用和影响，强调人性的重要性</a:t>
            </a:r>
          </a:p>
        </p:txBody>
      </p:sp>
      <p:sp>
        <p:nvSpPr>
          <p:cNvPr id="1050486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488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490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492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科技与自然：探讨科技与自然的关系，强调科技的力量和自然的美丽</a:t>
            </a:r>
          </a:p>
        </p:txBody>
      </p:sp>
      <p:sp>
        <p:nvSpPr>
          <p:cNvPr id="1050494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496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49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500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未来世界：描绘未来世界的景象，展现科技发展的可能性和挑战</a:t>
            </a:r>
          </a:p>
        </p:txBody>
      </p:sp>
      <p:sp>
        <p:nvSpPr>
          <p:cNvPr id="1050502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504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506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508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社会反思：反思科技发展对社会的影响，探讨科技发展的伦理和道德问题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https://d.book118.com/918131125123006022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585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231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231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720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6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  <p:tag name="KSO_WM_TEMPLATE_THUMBS_INDEX" val="1、9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30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2"/>
  <p:tag name="KSO_WM_UNIT_INDEX" val="2"/>
  <p:tag name="KSO_WM_UNIT_LAYERLEVEL" val="1"/>
  <p:tag name="KSO_WM_UNIT_NOCLEAR" val="0"/>
  <p:tag name="KSO_WM_UNIT_PRESET_TEXT" val="YOUR  LOGO"/>
  <p:tag name="KSO_WM_UNIT_SUBTYPE" val="g"/>
  <p:tag name="KSO_WM_UNIT_TYPE" val="f"/>
  <p:tag name="KSO_WM_UNIT_VALUE" val="16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1"/>
  <p:tag name="KSO_WM_UNIT_INDEX" val="1"/>
  <p:tag name="KSO_WM_UNIT_LAYERLEVEL" val="1"/>
  <p:tag name="KSO_WM_UNIT_NOCLEAR" val="0"/>
  <p:tag name="KSO_WM_UNIT_PRESET_TEXT" val="20XX.XX.XX"/>
  <p:tag name="KSO_WM_UNIT_SUBTYPE" val="c"/>
  <p:tag name="KSO_WM_UNIT_TYPE" val="f"/>
  <p:tag name="KSO_WM_UNIT_VALUE" val="8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8"/>
</p:tagLst>
</file>

<file path=ppt/tags/tag218.xml><?xml version="1.0" encoding="utf-8"?>
<p:tagLst xmlns:p="http://schemas.openxmlformats.org/presentationml/2006/main">
  <p:tag name="KSO_WM_BEAUTIFY_FLAG" val="#wm#"/>
  <p:tag name="KSO_WM_SLIDE_ID" val="custom20230996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  <p:tag name="KSO_WM_TEMPLATE_THUMBS_INDEX" val="1、9"/>
</p:tagLst>
</file>

<file path=ppt/tags/tag21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1_1"/>
  <p:tag name="KSO_WM_UNIT_INDEX" val="1_1_1"/>
  <p:tag name="KSO_WM_UNIT_LAYERLEVEL" val="1_1_1"/>
  <p:tag name="KSO_WM_UNIT_SUBTYPE" val="d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1_2"/>
  <p:tag name="KSO_WM_UNIT_INDEX" val="1_1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2_1"/>
  <p:tag name="KSO_WM_UNIT_INDEX" val="1_2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2_2"/>
  <p:tag name="KSO_WM_UNIT_INDEX" val="1_2_2"/>
  <p:tag name="KSO_WM_UNIT_LAYERLEVEL" val="1_1_1"/>
  <p:tag name="KSO_WM_UNIT_SUBTYPE" val="d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3_1"/>
  <p:tag name="KSO_WM_UNIT_INDEX" val="1_3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3_2"/>
  <p:tag name="KSO_WM_UNIT_INDEX" val="1_3_2"/>
  <p:tag name="KSO_WM_UNIT_LAYERLEVEL" val="1_1_1"/>
  <p:tag name="KSO_WM_UNIT_SUBTYPE" val="d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4_1"/>
  <p:tag name="KSO_WM_UNIT_INDEX" val="1_4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4_2"/>
  <p:tag name="KSO_WM_UNIT_INDEX" val="1_4_2"/>
  <p:tag name="KSO_WM_UNIT_LAYERLEVEL" val="1_1_1"/>
  <p:tag name="KSO_WM_UNIT_SUBTYPE" val="d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6_1"/>
  <p:tag name="KSO_WM_UNIT_INDEX" val="1_6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6_2"/>
  <p:tag name="KSO_WM_UNIT_INDEX" val="1_6_2"/>
  <p:tag name="KSO_WM_UNIT_LAYERLEVEL" val="1_1_1"/>
  <p:tag name="KSO_WM_UNIT_SUBTYPE" val="d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5_1"/>
  <p:tag name="KSO_WM_UNIT_INDEX" val="1_5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5_2"/>
  <p:tag name="KSO_WM_UNIT_INDEX" val="1_5_2"/>
  <p:tag name="KSO_WM_UNIT_LAYERLEVEL" val="1_1_1"/>
  <p:tag name="KSO_WM_UNIT_SUBTYPE" val="d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241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244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5_1"/>
  <p:tag name="KSO_WM_UNIT_INDEX" val="1_5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6_1"/>
  <p:tag name="KSO_WM_UNIT_INDEX" val="1_6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281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1"/>
  <p:tag name="KSO_WM_UNIT_INDEX" val="1_4_1"/>
  <p:tag name="KSO_WM_UNIT_LAYERLEVEL" val="1_1_1"/>
  <p:tag name="KSO_WM_UNIT_LINE_FORE_SCHEMECOLOR_INDEX" val="7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2"/>
  <p:tag name="KSO_WM_UNIT_INDEX" val="1_4_2"/>
  <p:tag name="KSO_WM_UNIT_LAYERLEVEL" val="1_1_1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1"/>
  <p:tag name="KSO_WM_UNIT_INDEX" val="1_5_1"/>
  <p:tag name="KSO_WM_UNIT_LAYERLEVEL" val="1_1_1"/>
  <p:tag name="KSO_WM_UNIT_TYPE" val="l_h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2"/>
  <p:tag name="KSO_WM_UNIT_INDEX" val="1_5_2"/>
  <p:tag name="KSO_WM_UNIT_LAYERLEVEL" val="1_1_1"/>
  <p:tag name="KSO_WM_UNIT_TYPE" val="l_h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1"/>
  <p:tag name="KSO_WM_UNIT_INDEX" val="1_6_1"/>
  <p:tag name="KSO_WM_UNIT_LAYERLEVEL" val="1_1_1"/>
  <p:tag name="KSO_WM_UNIT_LINE_FORE_SCHEMECOLOR_INDEX" val="7"/>
  <p:tag name="KSO_WM_UNIT_TYPE" val="l_h_i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2"/>
  <p:tag name="KSO_WM_UNIT_INDEX" val="1_6_2"/>
  <p:tag name="KSO_WM_UNIT_LAYERLEVEL" val="1_1_1"/>
  <p:tag name="KSO_WM_UNIT_TYPE" val="l_h_i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1"/>
  <p:tag name="KSO_WM_UNIT_INDEX" val="1_1_1"/>
  <p:tag name="KSO_WM_UNIT_LAYERLEVEL" val="1_1_1"/>
  <p:tag name="KSO_WM_UNIT_TYPE" val="l_h_i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2"/>
  <p:tag name="KSO_WM_UNIT_INDEX" val="1_1_2"/>
  <p:tag name="KSO_WM_UNIT_LAYERLEVEL" val="1_1_1"/>
  <p:tag name="KSO_WM_UNIT_TYPE" val="l_h_i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1"/>
  <p:tag name="KSO_WM_UNIT_INDEX" val="1_2_1"/>
  <p:tag name="KSO_WM_UNIT_LAYERLEVEL" val="1_1_1"/>
  <p:tag name="KSO_WM_UNIT_LINE_FORE_SCHEMECOLOR_INDEX" val="7"/>
  <p:tag name="KSO_WM_UNIT_TYPE" val="l_h_i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2"/>
  <p:tag name="KSO_WM_UNIT_INDEX" val="1_2_2"/>
  <p:tag name="KSO_WM_UNIT_LAYERLEVEL" val="1_1_1"/>
  <p:tag name="KSO_WM_UNIT_TYPE" val="l_h_i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1"/>
  <p:tag name="KSO_WM_UNIT_INDEX" val="1_3_1"/>
  <p:tag name="KSO_WM_UNIT_LAYERLEVEL" val="1_1_1"/>
  <p:tag name="KSO_WM_UNIT_TYPE" val="l_h_i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2"/>
  <p:tag name="KSO_WM_UNIT_INDEX" val="1_3_2"/>
  <p:tag name="KSO_WM_UNIT_LAYERLEVEL" val="1_1_1"/>
  <p:tag name="KSO_WM_UNIT_TYPE" val="l_h_i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1_1"/>
  <p:tag name="KSO_WM_UNIT_INDEX" val="1_1_1"/>
  <p:tag name="KSO_WM_UNIT_LAYERLEVEL" val="1_1_1"/>
  <p:tag name="KSO_WM_UNIT_TYPE" val="l_h_i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1_2"/>
  <p:tag name="KSO_WM_UNIT_INDEX" val="1_1_2"/>
  <p:tag name="KSO_WM_UNIT_LAYERLEVEL" val="1_1_1"/>
  <p:tag name="KSO_WM_UNIT_TYPE" val="l_h_i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2_1"/>
  <p:tag name="KSO_WM_UNIT_INDEX" val="1_2_1"/>
  <p:tag name="KSO_WM_UNIT_LAYERLEVEL" val="1_1_1"/>
  <p:tag name="KSO_WM_UNIT_TYPE" val="l_h_i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2_2"/>
  <p:tag name="KSO_WM_UNIT_INDEX" val="1_2_2"/>
  <p:tag name="KSO_WM_UNIT_LAYERLEVEL" val="1_1_1"/>
  <p:tag name="KSO_WM_UNIT_TYPE" val="l_h_i"/>
</p:tagLst>
</file>

<file path=ppt/tags/tag3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3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3_1"/>
  <p:tag name="KSO_WM_UNIT_INDEX" val="1_3_1"/>
  <p:tag name="KSO_WM_UNIT_LAYERLEVEL" val="1_1_1"/>
  <p:tag name="KSO_WM_UNIT_TYPE" val="l_h_i"/>
</p:tagLst>
</file>

<file path=ppt/tags/tag3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3_2"/>
  <p:tag name="KSO_WM_UNIT_INDEX" val="1_3_2"/>
  <p:tag name="KSO_WM_UNIT_LAYERLEVEL" val="1_1_1"/>
  <p:tag name="KSO_WM_UNIT_TYPE" val="l_h_i"/>
</p:tagLst>
</file>

<file path=ppt/tags/tag3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3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4_1"/>
  <p:tag name="KSO_WM_UNIT_INDEX" val="1_4_1"/>
  <p:tag name="KSO_WM_UNIT_LAYERLEVEL" val="1_1_1"/>
  <p:tag name="KSO_WM_UNIT_TYPE" val="l_h_i"/>
</p:tagLst>
</file>

<file path=ppt/tags/tag3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4_2"/>
  <p:tag name="KSO_WM_UNIT_INDEX" val="1_4_2"/>
  <p:tag name="KSO_WM_UNIT_LAYERLEVEL" val="1_1_1"/>
  <p:tag name="KSO_WM_UNIT_TYPE" val="l_h_i"/>
</p:tagLst>
</file>

<file path=ppt/tags/tag3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3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5_1"/>
  <p:tag name="KSO_WM_UNIT_INDEX" val="1_5_1"/>
  <p:tag name="KSO_WM_UNIT_LAYERLEVEL" val="1_1_1"/>
  <p:tag name="KSO_WM_UNIT_TYPE" val="l_h_i"/>
</p:tagLst>
</file>

<file path=ppt/tags/tag3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5_2"/>
  <p:tag name="KSO_WM_UNIT_INDEX" val="1_5_2"/>
  <p:tag name="KSO_WM_UNIT_LAYERLEVEL" val="1_1_1"/>
  <p:tag name="KSO_WM_UNIT_TYPE" val="l_h_i"/>
</p:tagLst>
</file>

<file path=ppt/tags/tag3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3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6_1"/>
  <p:tag name="KSO_WM_UNIT_INDEX" val="1_6_1"/>
  <p:tag name="KSO_WM_UNIT_LAYERLEVEL" val="1_1_1"/>
  <p:tag name="KSO_WM_UNIT_TYPE" val="l_h_i"/>
</p:tagLst>
</file>

<file path=ppt/tags/tag3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6_2"/>
  <p:tag name="KSO_WM_UNIT_INDEX" val="1_6_2"/>
  <p:tag name="KSO_WM_UNIT_LAYERLEVEL" val="1_1_1"/>
  <p:tag name="KSO_WM_UNIT_TYPE" val="l_h_i"/>
</p:tagLst>
</file>

<file path=ppt/tags/tag3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3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2_1"/>
  <p:tag name="KSO_WM_UNIT_INDEX" val="1_2_1"/>
  <p:tag name="KSO_WM_UNIT_LAYERLEVEL" val="1_1_1"/>
  <p:tag name="KSO_WM_UNIT_TYPE" val="l_h_i"/>
</p:tagLst>
</file>

<file path=ppt/tags/tag3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2_2"/>
  <p:tag name="KSO_WM_UNIT_INDEX" val="1_2_2"/>
  <p:tag name="KSO_WM_UNIT_LAYERLEVEL" val="1_1_1"/>
  <p:tag name="KSO_WM_UNIT_TYPE" val="l_h_i"/>
</p:tagLst>
</file>

<file path=ppt/tags/tag3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1_1"/>
  <p:tag name="KSO_WM_UNIT_INDEX" val="1_1_1"/>
  <p:tag name="KSO_WM_UNIT_LAYERLEVEL" val="1_1_1"/>
  <p:tag name="KSO_WM_UNIT_TYPE" val="l_h_i"/>
</p:tagLst>
</file>

<file path=ppt/tags/tag3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1_2"/>
  <p:tag name="KSO_WM_UNIT_INDEX" val="1_1_2"/>
  <p:tag name="KSO_WM_UNIT_LAYERLEVEL" val="1_1_1"/>
  <p:tag name="KSO_WM_UNIT_TYPE" val="l_h_i"/>
</p:tagLst>
</file>

<file path=ppt/tags/tag3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4_1"/>
  <p:tag name="KSO_WM_UNIT_INDEX" val="1_4_1"/>
  <p:tag name="KSO_WM_UNIT_LAYERLEVEL" val="1_1_1"/>
  <p:tag name="KSO_WM_UNIT_TYPE" val="l_h_i"/>
</p:tagLst>
</file>

<file path=ppt/tags/tag3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4_2"/>
  <p:tag name="KSO_WM_UNIT_INDEX" val="1_4_2"/>
  <p:tag name="KSO_WM_UNIT_LAYERLEVEL" val="1_1_1"/>
  <p:tag name="KSO_WM_UNIT_TYPE" val="l_h_i"/>
</p:tagLst>
</file>

<file path=ppt/tags/tag3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3_1"/>
  <p:tag name="KSO_WM_UNIT_INDEX" val="1_3_1"/>
  <p:tag name="KSO_WM_UNIT_LAYERLEVEL" val="1_1_1"/>
  <p:tag name="KSO_WM_UNIT_TYPE" val="l_h_i"/>
</p:tagLst>
</file>

<file path=ppt/tags/tag3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3_2"/>
  <p:tag name="KSO_WM_UNIT_INDEX" val="1_3_2"/>
  <p:tag name="KSO_WM_UNIT_LAYERLEVEL" val="1_1_1"/>
  <p:tag name="KSO_WM_UNIT_TYPE" val="l_h_i"/>
</p:tagLst>
</file>

<file path=ppt/tags/tag3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5_1"/>
  <p:tag name="KSO_WM_UNIT_INDEX" val="1_5_1"/>
  <p:tag name="KSO_WM_UNIT_LAYERLEVEL" val="1_1_1"/>
  <p:tag name="KSO_WM_UNIT_TYPE" val="l_h_i"/>
</p:tagLst>
</file>

<file path=ppt/tags/tag3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5_2"/>
  <p:tag name="KSO_WM_UNIT_INDEX" val="1_5_2"/>
  <p:tag name="KSO_WM_UNIT_LAYERLEVEL" val="1_1_1"/>
  <p:tag name="KSO_WM_UNIT_TYPE" val="l_h_i"/>
</p:tagLst>
</file>

<file path=ppt/tags/tag3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3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3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3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3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335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3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3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3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3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3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3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3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3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3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3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3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3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3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3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3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3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35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7">
      <a:dk1>
        <a:sysClr val="windowText" lastClr="000000"/>
      </a:dk1>
      <a:lt1>
        <a:sysClr val="window" lastClr="FFFFFF"/>
      </a:lt1>
      <a:dk2>
        <a:srgbClr val="44546A"/>
      </a:dk2>
      <a:lt2>
        <a:srgbClr val="FDFAF5"/>
      </a:lt2>
      <a:accent1>
        <a:srgbClr val="F3BB28"/>
      </a:accent1>
      <a:accent2>
        <a:srgbClr val="D9C573"/>
      </a:accent2>
      <a:accent3>
        <a:srgbClr val="B6B679"/>
      </a:accent3>
      <a:accent4>
        <a:srgbClr val="94A87F"/>
      </a:accent4>
      <a:accent5>
        <a:srgbClr val="719985"/>
      </a:accent5>
      <a:accent6>
        <a:srgbClr val="4F8A8B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6"/>
        </a:solidFill>
        <a:ln>
          <a:noFill/>
        </a:ln>
      </a:spPr>
      <a:bodyPr rtlCol="0" anchor="ctr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algn="l">
          <a:defRPr dirty="0" err="1" smtClean="0"/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微软雅黑</vt:lpstr>
      <vt:lpstr>Calibri Light</vt:lpstr>
      <vt:lpstr>Wingdings</vt:lpstr>
      <vt:lpstr>Office Theme</vt:lpstr>
      <vt:lpstr>《带上她的眼睛》PPT课件</vt:lpstr>
      <vt:lpstr>目录</vt:lpstr>
      <vt:lpstr>添加章节标题</vt:lpstr>
      <vt:lpstr>介绍作者刘慈欣</vt:lpstr>
      <vt:lpstr>作者背景</vt:lpstr>
      <vt:lpstr>作品介绍</vt:lpstr>
      <vt:lpstr>获奖情况</vt:lpstr>
      <vt:lpstr>故事梗概</vt:lpstr>
      <vt:lpstr>故事背景</vt:lpstr>
      <vt:lpstr>人物介绍</vt:lpstr>
      <vt:lpstr>故事情节</vt:lpstr>
      <vt:lpstr>主题思想</vt:lpstr>
      <vt:lpstr>科幻元素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2024-08-29T01:18:06.975</cp:lastPrinted>
  <dcterms:created xsi:type="dcterms:W3CDTF">2024-08-28T17:18:06Z</dcterms:created>
  <dcterms:modified xsi:type="dcterms:W3CDTF">2024-08-28T17:18:09Z</dcterms:modified>
</cp:coreProperties>
</file>