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34D2F-0896-460B-A235-9C0CC78D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DE4E1-87E7-468C-AEFF-13ECE6FB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1D421-96CF-4824-B034-CBC14EC4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CF194-43B2-4F38-9F66-ACF61E2A1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B4045-D3E2-413E-8C0D-B43BB27BF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C1F16E-6269-4530-A0F6-F402EB2D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9CAA2-0EF7-432C-899F-C904C0C87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42BFA-2184-4E52-8D35-027DEB92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0A0BD-C4FE-4F02-83CE-05B90CB09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CFD08-2120-4D38-ACF6-24CAD1D7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39A86-7EEA-46C8-BD7B-337887C0E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206405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重大危险源的辩识及控制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重大危险源的辩识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重大危险源的风险评估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重大危险源的控制措施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重大危险源的监管与监督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重大危险源事故应急处理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重大危险源相关法律法规与标准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https://d.book118.com/918132064055006033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2024-09-11T10:07:30.379</cp:lastPrinted>
  <dcterms:created xsi:type="dcterms:W3CDTF">2024-09-11T02:07:30Z</dcterms:created>
  <dcterms:modified xsi:type="dcterms:W3CDTF">2024-09-11T02:07:32Z</dcterms:modified>
</cp:coreProperties>
</file>