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9AF656-AF16-4A2E-A0E5-E23EDE186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B8C6C-59A7-4EBE-9370-49FF3DE01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5E651-4B5E-4ECA-990A-1B9B23017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40E92F-32A2-4A9A-8DB8-DF08DD95A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6DDC57-C0DB-40C1-9C7A-6E6CE84E7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5EB47D-703B-4052-BA0D-E2C331EE9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721D79-5F14-4524-9059-050E6F59D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52F8EE-CD1D-47D1-8EA2-D9546782D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C8AC9-BDFC-4EC0-ADFE-3BB13B1EA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BC3B2-4BA0-45FC-A1C4-2E79A850E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380E8-A3FF-4CD9-B018-44272DC0F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32072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护理质量保证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护理质量保证的重要性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护理质量保证的策略和方法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护理质量保证的实践和案例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74" b="28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提高医疗服务水平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护理质量保证的目的是确保医疗服务的质量和安全，为患者提供更好的护理服务。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满足患者需求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随着医疗技术的不断发展和患者对医疗服务要求的提高，护理质量保证需要满足患者的需求，提高患者的满意度。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提升医院竞争力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优质的护理服务可以提高医院的市场竞争力和品牌形象，吸引更多的患者前来就诊。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护理质量保证的定义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护理质量保证是对护理服务过程和结果进行评价、监测和改进的一系列活动，以确保护理服务的质量和安全。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护理质量保证包括对护理人员的资质、技能、培训等方面的评估，以及对护理服务过程、操作规范、安全防范等方面的监测和改进。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护理质量保证的目的是提高护理服务的质量和效率，降低医疗事故和纠纷的风险，保障患者的权益和安全。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护理质量保证的重要性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60" r="2746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患者对护理质量的满意度是评价医疗机构服务质量的重要指标之一。通过保证护理质量，可以提供更加专业、周到的护理服务，从而提高患者的满意度。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优质的护理服务能够增强患者对医疗机构的信任感，提高患者的治疗依从性，有利于患者的康复。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提高患者满意度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88" r="3208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281" r="312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665" r="156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减少医疗事故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护理质量保证可以加强护理人员的培训和教育，提高护理人员的专业素养和责任心，从而降低因人为因素导致的医疗事故。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高质量的护理服务能够减少因护理不当导致的医疗事故，如给药错误、操作失误等。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提高护理人员的工作效率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通过科学的排班和分工，保证护理人员的工作量合理、分工明确，可以提高护理人员的工作效率。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护理质量的提高可以减少重复和不必要的护理工作，使护理人员能够更加专注于患者的护理需求，提高工作效率。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护理质量保证的策略和方法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根据国家法律法规和行业标准，制定适合本机构的护理质量标准和规范，明确护理服务的要求和流程。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制定护理质量标准和规范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成立专门的护理质量管理机构，负责监督和评估护理服务质量，发现问题及时整改。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设立护理质量管理机构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利用信息技术手段，建立护理质量数据的收集、分析和反馈系统，提高管理效率和准确性。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建立信息化的护理质量管理系统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建立完善的护理质量管理体系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https://d.book118.com/918132072012006044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2024-09-23T22:31:00.530</cp:lastPrinted>
  <dcterms:created xsi:type="dcterms:W3CDTF">2024-09-23T14:31:00Z</dcterms:created>
  <dcterms:modified xsi:type="dcterms:W3CDTF">2024-09-23T14:31:02Z</dcterms:modified>
</cp:coreProperties>
</file>