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7FC10D-0865-4151-BC05-B25369B0C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F59F1-3F62-4559-8413-9415DE6D8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98C08-B3C5-445D-839E-F8EC9D721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B5AE0F-6C6D-4887-926D-A88D670D9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5AEA63-B8A8-4C33-9DAD-4A64F44C68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6C8ECC-C06C-42B2-941A-C49450B55B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AC1B1F-DF44-4A75-B425-AFAD35A46B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A788D-E199-4419-AA48-0662D49FB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4D9A2-E34C-4868-A47D-089717D85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4ADF8-BDF5-4FE1-918D-AFAC5C8F5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D3DFC-9054-4B6D-B0FF-4A003BFA0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321411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智能建筑与城市规划的智慧人家与人家规划</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智能建筑概述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城市规划的智慧化转型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智慧人家与人家规划的关系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基于智能建筑的智慧人家规划策略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基于城市规划的智慧人家建设策略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随着科技的进步，智能化已经成为当今社会发展的必然趋势，智能建筑作为城市发展的重要组成部分，对于提高城市运行效率、改善居民生活质量具有重要意义。</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城市规划需要与时俱进，适应智能化发展的需求。智慧人家与人家规划作为智能建筑与城市规划的结合点，旨在通过智能化的手段，优化城市空间布局，提高城市管理的精细化水平。</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智能化发展</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城市规划的新要求</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发达国家在智能建筑与城市规划方面起步较早，已经形成了较为完善的理论体系和实践经验。例如，新加坡的“智慧国”计划、美国的“智慧城市”倡议等，都是将智能化技术应用于城市规划与建设的典型案例。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近年来，我国智能建筑与城市规划领域发展迅速，政府和企业纷纷加大投入力度，推动相关技术的研发和应用。然而，与发达国家相比，我国在智慧人家与人家规划方面的实践经验和理论研究相对不足。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本文旨在探讨智能建筑与城市规划的智慧人家与人家规划的理论基础和实践应用，为相关领域的发展提供有益的参考和借鉴。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深入研究智慧人家与人家规划的理念、方法和技术手段，有助于推动智能建筑与城市规划的融合发展，提高城市的智能化水平和管理效率。同时，本文的研究成果还可以为政府决策部门、企业和研究机构提供有价值的参考信息，推动相关领域的技术创新和应用拓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智能建筑概述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智能建筑是一种集成了先进的信息技术、自动化技术和通信技术，具有高效、节能、环保、安全、舒适等特点的现代化建筑。</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通过智能化的设备和系统，实现建筑的高效运行和管理，提高能源利用效率。</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采用先进的节能技术和可再生能源，降低建筑能耗和碳排放，实现绿色环保。</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通过智能化的安全监控和报警系统，保障建筑内人员和财产的安全。</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提供舒适的室内环境和人性化的服务，提高人们的居住和工作体验。</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高效性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舒适性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节能环保</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智能建筑的萌芽期，主要出现在20世纪80年代，以楼宇自动化为主要特征。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第一阶段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333" r="24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第二阶段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2" r="1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第三阶段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24" r="167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智能建筑的快速发展期，主要出现在20世纪90年代至21世纪初，以信息化和数字化为主要特征。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智能建筑的成熟期，主要出现在21世纪10年代至今，以智能化和绿色化为主要特征。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通过绿色建筑技术实现建筑的节能、环保和可持续发展，降低建筑对环境的影响。</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通过大数据技术分析和挖掘建筑运行数据，为建筑的优化运行和管理提供决策支持。</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通过物联网技术实现建筑内各种设备和系统的互联互通，实现智能化管理和控制。</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通过人工智能技术实现建筑的自适应调节和智能化服务，提高建筑的舒适性和便捷性。</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大数据技术</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物联网技术</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人工智能技术</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绿色建筑技术</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智能建筑的核心技术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城市规划的智慧化转型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城市规划需综合考虑经济、社会、环境和文化等多方面因素，确保城市的全面协调发展。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综合性原则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规划应着眼于城市的长期发展，注重生态环保、资源节约和循环利用，推动城市的可持续发展。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城市规划应以人为本，关注居民的生活质量和幸福感，创造宜居、宜业、宜游的城市环境。</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人本原则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城市规划需明确发展目标，包括经济发展、社会进步、生态保护和文化传承等方面，为城市的未来发展提供清晰的方向。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目标导向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城市规划的基本原则与目标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智能化理念</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借助大数据、云计算、物联网等先进技术，实现城市各项功能的智能化管理和服务。</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协同化理念</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推动政府、企业和社会各界的协同合作，共同参与城市的规划、建设和管理过程。</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精细化理念</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通过高精度地图、传感器等设备，对城市进行精细化管理，提高城市运行效率和管理水平。</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方法创新</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运用先进的规划方法和技术手段，如情景规划、多目标决策分析、数字孪生等，提高城市规划的科学性和前瞻性。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智慧城市规划的理念与方法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智慧城市规划的实践案例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新加坡“智慧国”计划</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通过建设覆盖全岛的高速通信网络和完善的数据中心，推动政府服务、教育、医疗等领域的智能化发展。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巴塞罗那“智慧城市”项目</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该项目以智能交通、智能能源和智能环境为重点，通过物联网技术实现城市各项服务的智能化管理。</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纽约“智慧城市”计划</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该计划致力于通过大数据和人工智能技术改善城市交通、公共安全和环境质量等方面的问题。</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上海“智慧城市”建设</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上海市政府积极推动智慧城市建设，在智能交通、智能安防、智慧医疗等领域取得了显著成效。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智慧人家与人家规划的关系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https://d.book118.com/918132141101006033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2024-09-11T15:14:07.588</cp:lastPrinted>
  <dcterms:created xsi:type="dcterms:W3CDTF">2024-09-11T07:14:07Z</dcterms:created>
  <dcterms:modified xsi:type="dcterms:W3CDTF">2024-09-11T07:14:09Z</dcterms:modified>
</cp:coreProperties>
</file>