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E60B5-8AA5-45DC-89F8-1A80BDEF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4359A-0136-4B9F-B687-A3C6E601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042A9-3AB8-4F71-B1B0-477FDF03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9BCC-A18B-4E0D-8475-3C100999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63012-8B3D-411C-9BB3-99AA6CAE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02801-1030-4DDC-AB2D-268A83DE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39E8E-8447-42C5-A1C8-24BE0DEB7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ADD9A-1A82-4D4E-AE51-893DAB03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73B96-EEA5-4A0C-8B34-C1ECB65E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72BF6-651C-4834-9BAD-620D418E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B44A-4295-4C38-85F3-9B359689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3030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肝胆手术切除后护理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26" r="16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肝胆系统疾病是常见的外科疾病，如肝炎、肝硬化、胆囊炎、胆结石等。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肝胆系统疾病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对于严重的肝胆疾病，手术切除是治疗的有效手段，旨在去除病变组织，缓解症状，提高生活质量。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术后护理有助于减轻疼痛、预防感染、促进伤口愈合，使患者尽快康复。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精心护理可以降低术后并发症的风险，如出血、感染、黄疸等。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正确的术后护理有助于提高患者的生存率，延长寿命。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术后定期评估患者的疼痛程度，了解疼痛的性质和程度，以便采取适当的疼痛控制措施。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根据患者的疼痛程度，给予适当的止痛药物，如非处方药、弱阿片类药物或强阿片类药物。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提供非药物性疼痛缓解方法，如放松技巧、冥想、物理治疗等，以辅助药物治疗。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保持伤口清洁干燥，定期更换敷料，避免感染。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密切观察伤口愈合情况，如发现异常情况及时处理。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避免剧烈活动或突然的体位改变，以防伤口裂开。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预防伤口裂开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98" b="288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905" b="89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确保引流管固定稳妥，避免滑脱或移位。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定期观察引流液的颜色、量和性质，了解手术部位的恢复情况。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更换引流袋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定期更换引流袋，保持引流系统的清洁和通畅。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合理饮食对于肝胆手术后的恢复至关重要，患者需要遵循特定的饮食原则。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手术后，患者应遵循低脂、高蛋白、高维生素的饮食原则。避免油腻、辛辣食物，以免加重肝脏负担。适当摄入新鲜蔬菜和水果，以补充维生素和纤维素。同时，保持足够的水分摄入，有助于代谢废物的排出。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https://d.book118.com/918133030051006046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2024-09-27T05:20:56.116</cp:lastPrinted>
  <dcterms:created xsi:type="dcterms:W3CDTF">2024-09-26T21:20:56Z</dcterms:created>
  <dcterms:modified xsi:type="dcterms:W3CDTF">2024-09-26T21:20:58Z</dcterms:modified>
</cp:coreProperties>
</file>