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654F2-E8EA-48BF-BF54-5CB90EBA3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825D-0552-4F8F-ACD8-9FDEDA79E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D4348-D4C9-4FEA-B811-23CBDB51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10F66-142D-45D7-841A-A75B6330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DE07A-C048-47DC-96EF-E4A8D6EA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4F4BD-2B3D-4660-AA4A-ADA32B02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3C181-24E5-42BC-A58C-A1E375ED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5C534-FE12-4612-8F68-585744B9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9F324-3BCF-488D-95A3-E0591F28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D499E-A619-46CB-B9F2-2A4E410B7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476B4-D715-477D-A253-447023B8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3046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抑郁情绪预防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了解抑郁情绪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预防抑郁情绪的方法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应对抑郁情绪的策略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预防抑郁情绪的日常措施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了解抑郁情绪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抑郁情绪是一种持续的情绪低落状态，通常伴随着失去兴趣、疲倦、焦虑和自卑等负面情绪。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抑郁情绪具有隐蔽性、持续性和波动性的特点，可能影响个体的思维、情感和行为。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遗传、神经递质不平衡、慢性疾病等生物因素可能导致抑郁情绪的发生。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生活压力、人际关系、失业、亲人过世等环境因素也可能引发抑郁情绪。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自卑、自我评价低、缺乏应对压力的策略等心理因素也可能导致抑郁情绪的出现。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抑郁情绪的成因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抑郁情绪可能导致睡眠障碍、食欲不振、疲劳等症状，影响身体健康。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抑郁情绪可能引发焦虑、自卑、绝望等负面情绪，影响心理健康。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8" r="1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抑郁情绪可能影响个体的学习、工作和社会交往，降低生活质量。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抑郁情绪的影响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预防抑郁情绪的方法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面对生活中的挑战和困难，保持乐观的态度，相信自己能够克服困难。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培养乐观态度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学会从积极的角度看待问题，关注问题的解决方案，而不是过分关注问题本身。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经常给予自己正面的评价和鼓励，增强自信心和自尊心。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726" b="17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740" b="24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建立健康的生活习惯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保持规律的作息时间，保证充足的睡眠和休息，有助于调节情绪状态。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保持均衡的饮食，摄取足够的营养物质，有助于身体健康和情绪稳定。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进行适量的体育锻炼，有助于释放压力、缓解焦虑和抑郁情绪。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参加社交活动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积极参加各种社交活动，扩大社交圈子，结交新朋友，增加人际互动。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与亲友交流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与亲朋好友保持联系，分享自己的感受和经历，获得情感支持和理解。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在需要时寻求心理咨询或治疗，获得专业的支持和指导。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875" r="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42" r="17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https://d.book118.com/918133046003006036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2024-09-15T01:37:04.347</cp:lastPrinted>
  <dcterms:created xsi:type="dcterms:W3CDTF">2024-09-14T17:37:04Z</dcterms:created>
  <dcterms:modified xsi:type="dcterms:W3CDTF">2024-09-14T17:37:06Z</dcterms:modified>
</cp:coreProperties>
</file>